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4.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tags/tag16.xml" ContentType="application/vnd.openxmlformats-officedocument.presentationml.tags+xml"/>
  <Override PartName="/ppt/notesSlides/notesSlide2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media/image22.jpg" ContentType="image/png"/>
  <Override PartName="/ppt/tags/tag19.xml" ContentType="application/vnd.openxmlformats-officedocument.presentationml.tags+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717" r:id="rId2"/>
    <p:sldId id="1700" r:id="rId3"/>
    <p:sldId id="708" r:id="rId4"/>
    <p:sldId id="531" r:id="rId5"/>
    <p:sldId id="534" r:id="rId6"/>
    <p:sldId id="1706" r:id="rId7"/>
    <p:sldId id="1708" r:id="rId8"/>
    <p:sldId id="730" r:id="rId9"/>
    <p:sldId id="1732" r:id="rId10"/>
    <p:sldId id="327" r:id="rId11"/>
    <p:sldId id="1731" r:id="rId12"/>
    <p:sldId id="1733" r:id="rId13"/>
    <p:sldId id="1734" r:id="rId14"/>
    <p:sldId id="772" r:id="rId15"/>
    <p:sldId id="323" r:id="rId16"/>
    <p:sldId id="731" r:id="rId17"/>
    <p:sldId id="257" r:id="rId18"/>
    <p:sldId id="331" r:id="rId19"/>
    <p:sldId id="325" r:id="rId20"/>
    <p:sldId id="1735" r:id="rId21"/>
    <p:sldId id="262" r:id="rId22"/>
    <p:sldId id="263" r:id="rId23"/>
    <p:sldId id="264" r:id="rId24"/>
    <p:sldId id="1746" r:id="rId25"/>
    <p:sldId id="302" r:id="rId26"/>
    <p:sldId id="320" r:id="rId27"/>
    <p:sldId id="767" r:id="rId28"/>
    <p:sldId id="332" r:id="rId29"/>
    <p:sldId id="757" r:id="rId30"/>
    <p:sldId id="1747" r:id="rId31"/>
    <p:sldId id="278" r:id="rId32"/>
    <p:sldId id="1736" r:id="rId33"/>
    <p:sldId id="280" r:id="rId34"/>
    <p:sldId id="265" r:id="rId35"/>
    <p:sldId id="769" r:id="rId36"/>
    <p:sldId id="258" r:id="rId37"/>
    <p:sldId id="259" r:id="rId38"/>
    <p:sldId id="260" r:id="rId39"/>
    <p:sldId id="261" r:id="rId40"/>
    <p:sldId id="770" r:id="rId41"/>
    <p:sldId id="771" r:id="rId42"/>
    <p:sldId id="1748" r:id="rId43"/>
    <p:sldId id="1749" r:id="rId44"/>
    <p:sldId id="707" r:id="rId45"/>
    <p:sldId id="1745" r:id="rId46"/>
    <p:sldId id="533" r:id="rId47"/>
  </p:sldIdLst>
  <p:sldSz cx="9144000" cy="6858000" type="screen4x3"/>
  <p:notesSz cx="6858000" cy="9144000"/>
  <p:custDataLst>
    <p:tags r:id="rId49"/>
  </p:custDataLst>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789CAD-007F-41EA-B34D-4F65906FDED1}" v="336" dt="2024-08-13T16:10:49.661"/>
  </p1510:revLst>
</p1510:revInfo>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1"/>
    <p:restoredTop sz="94431" autoAdjust="0"/>
  </p:normalViewPr>
  <p:slideViewPr>
    <p:cSldViewPr>
      <p:cViewPr varScale="1">
        <p:scale>
          <a:sx n="68" d="100"/>
          <a:sy n="68" d="100"/>
        </p:scale>
        <p:origin x="762"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502"/>
    </p:cViewPr>
  </p:sorterViewPr>
  <p:notesViewPr>
    <p:cSldViewPr>
      <p:cViewPr varScale="1">
        <p:scale>
          <a:sx n="75" d="100"/>
          <a:sy n="75" d="100"/>
        </p:scale>
        <p:origin x="-176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we, Jennifer" userId="61a2c370-e11a-4c15-8b3b-d548eafeda1b" providerId="ADAL" clId="{4D789CAD-007F-41EA-B34D-4F65906FDED1}"/>
    <pc:docChg chg="undo custSel addSld delSld modSld sldOrd delMainMaster">
      <pc:chgData name="Rowe, Jennifer" userId="61a2c370-e11a-4c15-8b3b-d548eafeda1b" providerId="ADAL" clId="{4D789CAD-007F-41EA-B34D-4F65906FDED1}" dt="2024-08-14T16:56:13.244" v="1168" actId="20577"/>
      <pc:docMkLst>
        <pc:docMk/>
      </pc:docMkLst>
      <pc:sldChg chg="modSp mod">
        <pc:chgData name="Rowe, Jennifer" userId="61a2c370-e11a-4c15-8b3b-d548eafeda1b" providerId="ADAL" clId="{4D789CAD-007F-41EA-B34D-4F65906FDED1}" dt="2024-08-14T13:30:32.440" v="1157" actId="20577"/>
        <pc:sldMkLst>
          <pc:docMk/>
          <pc:sldMk cId="1417168316" sldId="257"/>
        </pc:sldMkLst>
        <pc:spChg chg="mod">
          <ac:chgData name="Rowe, Jennifer" userId="61a2c370-e11a-4c15-8b3b-d548eafeda1b" providerId="ADAL" clId="{4D789CAD-007F-41EA-B34D-4F65906FDED1}" dt="2024-08-14T13:30:32.440" v="1157" actId="20577"/>
          <ac:spMkLst>
            <pc:docMk/>
            <pc:sldMk cId="1417168316" sldId="257"/>
            <ac:spMk id="2" creationId="{A58A493E-4F52-44C8-ABAA-D4E9460AE8BF}"/>
          </ac:spMkLst>
        </pc:spChg>
        <pc:graphicFrameChg chg="mod">
          <ac:chgData name="Rowe, Jennifer" userId="61a2c370-e11a-4c15-8b3b-d548eafeda1b" providerId="ADAL" clId="{4D789CAD-007F-41EA-B34D-4F65906FDED1}" dt="2024-08-12T23:43:19.718" v="226" actId="13926"/>
          <ac:graphicFrameMkLst>
            <pc:docMk/>
            <pc:sldMk cId="1417168316" sldId="257"/>
            <ac:graphicFrameMk id="8" creationId="{CFF753FA-8200-4FD2-9BD3-B1F989B54C7C}"/>
          </ac:graphicFrameMkLst>
        </pc:graphicFrameChg>
      </pc:sldChg>
      <pc:sldChg chg="modSp mod">
        <pc:chgData name="Rowe, Jennifer" userId="61a2c370-e11a-4c15-8b3b-d548eafeda1b" providerId="ADAL" clId="{4D789CAD-007F-41EA-B34D-4F65906FDED1}" dt="2024-08-13T00:22:15.417" v="628" actId="1076"/>
        <pc:sldMkLst>
          <pc:docMk/>
          <pc:sldMk cId="2605327444" sldId="258"/>
        </pc:sldMkLst>
        <pc:spChg chg="mod">
          <ac:chgData name="Rowe, Jennifer" userId="61a2c370-e11a-4c15-8b3b-d548eafeda1b" providerId="ADAL" clId="{4D789CAD-007F-41EA-B34D-4F65906FDED1}" dt="2024-08-13T00:22:15.417" v="628" actId="1076"/>
          <ac:spMkLst>
            <pc:docMk/>
            <pc:sldMk cId="2605327444" sldId="258"/>
            <ac:spMk id="2" creationId="{323D8C0A-02AE-0FA5-3993-14C4DA4DC770}"/>
          </ac:spMkLst>
        </pc:spChg>
        <pc:spChg chg="mod">
          <ac:chgData name="Rowe, Jennifer" userId="61a2c370-e11a-4c15-8b3b-d548eafeda1b" providerId="ADAL" clId="{4D789CAD-007F-41EA-B34D-4F65906FDED1}" dt="2024-08-13T00:22:10.785" v="627" actId="14100"/>
          <ac:spMkLst>
            <pc:docMk/>
            <pc:sldMk cId="2605327444" sldId="258"/>
            <ac:spMk id="3" creationId="{E24A75A1-D9EB-EEBA-AF3A-16014CFB2CBC}"/>
          </ac:spMkLst>
        </pc:spChg>
        <pc:picChg chg="mod">
          <ac:chgData name="Rowe, Jennifer" userId="61a2c370-e11a-4c15-8b3b-d548eafeda1b" providerId="ADAL" clId="{4D789CAD-007F-41EA-B34D-4F65906FDED1}" dt="2024-08-13T00:21:16.609" v="615" actId="1076"/>
          <ac:picMkLst>
            <pc:docMk/>
            <pc:sldMk cId="2605327444" sldId="258"/>
            <ac:picMk id="3074" creationId="{3835A53B-2DF5-4379-AA2F-514DAA9E9033}"/>
          </ac:picMkLst>
        </pc:picChg>
      </pc:sldChg>
      <pc:sldChg chg="modSp mod">
        <pc:chgData name="Rowe, Jennifer" userId="61a2c370-e11a-4c15-8b3b-d548eafeda1b" providerId="ADAL" clId="{4D789CAD-007F-41EA-B34D-4F65906FDED1}" dt="2024-08-13T01:02:33.891" v="942" actId="1076"/>
        <pc:sldMkLst>
          <pc:docMk/>
          <pc:sldMk cId="4139113710" sldId="259"/>
        </pc:sldMkLst>
        <pc:spChg chg="mod">
          <ac:chgData name="Rowe, Jennifer" userId="61a2c370-e11a-4c15-8b3b-d548eafeda1b" providerId="ADAL" clId="{4D789CAD-007F-41EA-B34D-4F65906FDED1}" dt="2024-08-13T00:22:20.325" v="629" actId="1076"/>
          <ac:spMkLst>
            <pc:docMk/>
            <pc:sldMk cId="4139113710" sldId="259"/>
            <ac:spMk id="2" creationId="{ADEA5F9D-564D-24C1-731A-3BBF70507FDC}"/>
          </ac:spMkLst>
        </pc:spChg>
        <pc:spChg chg="mod">
          <ac:chgData name="Rowe, Jennifer" userId="61a2c370-e11a-4c15-8b3b-d548eafeda1b" providerId="ADAL" clId="{4D789CAD-007F-41EA-B34D-4F65906FDED1}" dt="2024-08-13T01:02:33.891" v="942" actId="1076"/>
          <ac:spMkLst>
            <pc:docMk/>
            <pc:sldMk cId="4139113710" sldId="259"/>
            <ac:spMk id="3" creationId="{B48B8002-6D63-0627-18DA-7EA147935995}"/>
          </ac:spMkLst>
        </pc:spChg>
      </pc:sldChg>
      <pc:sldChg chg="modSp mod">
        <pc:chgData name="Rowe, Jennifer" userId="61a2c370-e11a-4c15-8b3b-d548eafeda1b" providerId="ADAL" clId="{4D789CAD-007F-41EA-B34D-4F65906FDED1}" dt="2024-08-13T00:23:08.122" v="641" actId="1076"/>
        <pc:sldMkLst>
          <pc:docMk/>
          <pc:sldMk cId="1238782983" sldId="260"/>
        </pc:sldMkLst>
        <pc:spChg chg="mod">
          <ac:chgData name="Rowe, Jennifer" userId="61a2c370-e11a-4c15-8b3b-d548eafeda1b" providerId="ADAL" clId="{4D789CAD-007F-41EA-B34D-4F65906FDED1}" dt="2024-08-13T00:23:08.122" v="641" actId="1076"/>
          <ac:spMkLst>
            <pc:docMk/>
            <pc:sldMk cId="1238782983" sldId="260"/>
            <ac:spMk id="2" creationId="{165CADBB-250D-9B4B-F3CF-FA954DE8D250}"/>
          </ac:spMkLst>
        </pc:spChg>
        <pc:spChg chg="mod">
          <ac:chgData name="Rowe, Jennifer" userId="61a2c370-e11a-4c15-8b3b-d548eafeda1b" providerId="ADAL" clId="{4D789CAD-007F-41EA-B34D-4F65906FDED1}" dt="2024-08-13T00:23:02.556" v="640" actId="1076"/>
          <ac:spMkLst>
            <pc:docMk/>
            <pc:sldMk cId="1238782983" sldId="260"/>
            <ac:spMk id="3" creationId="{6662DFCD-89E5-1E28-54B8-30BE01EDADF9}"/>
          </ac:spMkLst>
        </pc:spChg>
      </pc:sldChg>
      <pc:sldChg chg="modSp mod">
        <pc:chgData name="Rowe, Jennifer" userId="61a2c370-e11a-4c15-8b3b-d548eafeda1b" providerId="ADAL" clId="{4D789CAD-007F-41EA-B34D-4F65906FDED1}" dt="2024-08-13T00:24:11.595" v="658" actId="1076"/>
        <pc:sldMkLst>
          <pc:docMk/>
          <pc:sldMk cId="3167120827" sldId="261"/>
        </pc:sldMkLst>
        <pc:spChg chg="mod">
          <ac:chgData name="Rowe, Jennifer" userId="61a2c370-e11a-4c15-8b3b-d548eafeda1b" providerId="ADAL" clId="{4D789CAD-007F-41EA-B34D-4F65906FDED1}" dt="2024-08-13T00:23:14.413" v="642" actId="1076"/>
          <ac:spMkLst>
            <pc:docMk/>
            <pc:sldMk cId="3167120827" sldId="261"/>
            <ac:spMk id="2" creationId="{FFB5C1E9-E0D1-0DC5-E2AB-871AB9E74E8A}"/>
          </ac:spMkLst>
        </pc:spChg>
        <pc:spChg chg="mod">
          <ac:chgData name="Rowe, Jennifer" userId="61a2c370-e11a-4c15-8b3b-d548eafeda1b" providerId="ADAL" clId="{4D789CAD-007F-41EA-B34D-4F65906FDED1}" dt="2024-08-13T00:24:11.595" v="658" actId="1076"/>
          <ac:spMkLst>
            <pc:docMk/>
            <pc:sldMk cId="3167120827" sldId="261"/>
            <ac:spMk id="3" creationId="{833C340D-BFF9-86BC-932F-F515974DEBCD}"/>
          </ac:spMkLst>
        </pc:spChg>
      </pc:sldChg>
      <pc:sldChg chg="addSp delSp modSp mod">
        <pc:chgData name="Rowe, Jennifer" userId="61a2c370-e11a-4c15-8b3b-d548eafeda1b" providerId="ADAL" clId="{4D789CAD-007F-41EA-B34D-4F65906FDED1}" dt="2024-08-13T16:12:22.049" v="1143" actId="27636"/>
        <pc:sldMkLst>
          <pc:docMk/>
          <pc:sldMk cId="0" sldId="262"/>
        </pc:sldMkLst>
        <pc:spChg chg="del mod">
          <ac:chgData name="Rowe, Jennifer" userId="61a2c370-e11a-4c15-8b3b-d548eafeda1b" providerId="ADAL" clId="{4D789CAD-007F-41EA-B34D-4F65906FDED1}" dt="2024-08-12T23:33:27.891" v="76" actId="478"/>
          <ac:spMkLst>
            <pc:docMk/>
            <pc:sldMk cId="0" sldId="262"/>
            <ac:spMk id="2" creationId="{5F3923CD-CA21-290A-1AC1-2CC674C67D2D}"/>
          </ac:spMkLst>
        </pc:spChg>
        <pc:spChg chg="add del mod">
          <ac:chgData name="Rowe, Jennifer" userId="61a2c370-e11a-4c15-8b3b-d548eafeda1b" providerId="ADAL" clId="{4D789CAD-007F-41EA-B34D-4F65906FDED1}" dt="2024-08-12T23:31:57.822" v="55" actId="478"/>
          <ac:spMkLst>
            <pc:docMk/>
            <pc:sldMk cId="0" sldId="262"/>
            <ac:spMk id="3" creationId="{CE1E7862-5933-36F8-946F-65C80F784D15}"/>
          </ac:spMkLst>
        </pc:spChg>
        <pc:spChg chg="mod">
          <ac:chgData name="Rowe, Jennifer" userId="61a2c370-e11a-4c15-8b3b-d548eafeda1b" providerId="ADAL" clId="{4D789CAD-007F-41EA-B34D-4F65906FDED1}" dt="2024-08-12T23:33:23.066" v="74" actId="1076"/>
          <ac:spMkLst>
            <pc:docMk/>
            <pc:sldMk cId="0" sldId="262"/>
            <ac:spMk id="334" creationId="{00000000-0000-0000-0000-000000000000}"/>
          </ac:spMkLst>
        </pc:spChg>
        <pc:spChg chg="mod">
          <ac:chgData name="Rowe, Jennifer" userId="61a2c370-e11a-4c15-8b3b-d548eafeda1b" providerId="ADAL" clId="{4D789CAD-007F-41EA-B34D-4F65906FDED1}" dt="2024-08-13T16:12:22.049" v="1143" actId="27636"/>
          <ac:spMkLst>
            <pc:docMk/>
            <pc:sldMk cId="0" sldId="262"/>
            <ac:spMk id="335" creationId="{00000000-0000-0000-0000-000000000000}"/>
          </ac:spMkLst>
        </pc:spChg>
        <pc:picChg chg="mod">
          <ac:chgData name="Rowe, Jennifer" userId="61a2c370-e11a-4c15-8b3b-d548eafeda1b" providerId="ADAL" clId="{4D789CAD-007F-41EA-B34D-4F65906FDED1}" dt="2024-08-12T23:33:19.989" v="73" actId="1076"/>
          <ac:picMkLst>
            <pc:docMk/>
            <pc:sldMk cId="0" sldId="262"/>
            <ac:picMk id="6" creationId="{79F3ABF7-B244-4B3C-A10C-8D271570232E}"/>
          </ac:picMkLst>
        </pc:picChg>
        <pc:picChg chg="del">
          <ac:chgData name="Rowe, Jennifer" userId="61a2c370-e11a-4c15-8b3b-d548eafeda1b" providerId="ADAL" clId="{4D789CAD-007F-41EA-B34D-4F65906FDED1}" dt="2024-08-12T23:31:55.785" v="54" actId="478"/>
          <ac:picMkLst>
            <pc:docMk/>
            <pc:sldMk cId="0" sldId="262"/>
            <ac:picMk id="336" creationId="{00000000-0000-0000-0000-000000000000}"/>
          </ac:picMkLst>
        </pc:picChg>
      </pc:sldChg>
      <pc:sldChg chg="modSp mod">
        <pc:chgData name="Rowe, Jennifer" userId="61a2c370-e11a-4c15-8b3b-d548eafeda1b" providerId="ADAL" clId="{4D789CAD-007F-41EA-B34D-4F65906FDED1}" dt="2024-08-12T23:35:09.378" v="90" actId="1076"/>
        <pc:sldMkLst>
          <pc:docMk/>
          <pc:sldMk cId="0" sldId="263"/>
        </pc:sldMkLst>
        <pc:spChg chg="mod">
          <ac:chgData name="Rowe, Jennifer" userId="61a2c370-e11a-4c15-8b3b-d548eafeda1b" providerId="ADAL" clId="{4D789CAD-007F-41EA-B34D-4F65906FDED1}" dt="2024-08-12T23:35:09.378" v="90" actId="1076"/>
          <ac:spMkLst>
            <pc:docMk/>
            <pc:sldMk cId="0" sldId="263"/>
            <ac:spMk id="341" creationId="{00000000-0000-0000-0000-000000000000}"/>
          </ac:spMkLst>
        </pc:spChg>
        <pc:spChg chg="mod">
          <ac:chgData name="Rowe, Jennifer" userId="61a2c370-e11a-4c15-8b3b-d548eafeda1b" providerId="ADAL" clId="{4D789CAD-007F-41EA-B34D-4F65906FDED1}" dt="2024-08-12T23:35:05.323" v="89" actId="1076"/>
          <ac:spMkLst>
            <pc:docMk/>
            <pc:sldMk cId="0" sldId="263"/>
            <ac:spMk id="342" creationId="{00000000-0000-0000-0000-000000000000}"/>
          </ac:spMkLst>
        </pc:spChg>
      </pc:sldChg>
      <pc:sldChg chg="delSp modSp mod">
        <pc:chgData name="Rowe, Jennifer" userId="61a2c370-e11a-4c15-8b3b-d548eafeda1b" providerId="ADAL" clId="{4D789CAD-007F-41EA-B34D-4F65906FDED1}" dt="2024-08-13T00:58:02.799" v="915" actId="1076"/>
        <pc:sldMkLst>
          <pc:docMk/>
          <pc:sldMk cId="0" sldId="264"/>
        </pc:sldMkLst>
        <pc:spChg chg="mod">
          <ac:chgData name="Rowe, Jennifer" userId="61a2c370-e11a-4c15-8b3b-d548eafeda1b" providerId="ADAL" clId="{4D789CAD-007F-41EA-B34D-4F65906FDED1}" dt="2024-08-12T23:35:57.514" v="103" actId="113"/>
          <ac:spMkLst>
            <pc:docMk/>
            <pc:sldMk cId="0" sldId="264"/>
            <ac:spMk id="347" creationId="{00000000-0000-0000-0000-000000000000}"/>
          </ac:spMkLst>
        </pc:spChg>
        <pc:spChg chg="mod">
          <ac:chgData name="Rowe, Jennifer" userId="61a2c370-e11a-4c15-8b3b-d548eafeda1b" providerId="ADAL" clId="{4D789CAD-007F-41EA-B34D-4F65906FDED1}" dt="2024-08-13T00:57:56.666" v="914" actId="20577"/>
          <ac:spMkLst>
            <pc:docMk/>
            <pc:sldMk cId="0" sldId="264"/>
            <ac:spMk id="348" creationId="{00000000-0000-0000-0000-000000000000}"/>
          </ac:spMkLst>
        </pc:spChg>
        <pc:picChg chg="mod">
          <ac:chgData name="Rowe, Jennifer" userId="61a2c370-e11a-4c15-8b3b-d548eafeda1b" providerId="ADAL" clId="{4D789CAD-007F-41EA-B34D-4F65906FDED1}" dt="2024-08-13T00:58:02.799" v="915" actId="1076"/>
          <ac:picMkLst>
            <pc:docMk/>
            <pc:sldMk cId="0" sldId="264"/>
            <ac:picMk id="6" creationId="{677AEDDD-0A07-4F48-B747-625580AB75FC}"/>
          </ac:picMkLst>
        </pc:picChg>
        <pc:picChg chg="del">
          <ac:chgData name="Rowe, Jennifer" userId="61a2c370-e11a-4c15-8b3b-d548eafeda1b" providerId="ADAL" clId="{4D789CAD-007F-41EA-B34D-4F65906FDED1}" dt="2024-08-12T23:35:17.895" v="91" actId="478"/>
          <ac:picMkLst>
            <pc:docMk/>
            <pc:sldMk cId="0" sldId="264"/>
            <ac:picMk id="1030" creationId="{67B53276-14C6-4EB4-A102-6FAAADFAA279}"/>
          </ac:picMkLst>
        </pc:picChg>
      </pc:sldChg>
      <pc:sldChg chg="delSp modSp mod">
        <pc:chgData name="Rowe, Jennifer" userId="61a2c370-e11a-4c15-8b3b-d548eafeda1b" providerId="ADAL" clId="{4D789CAD-007F-41EA-B34D-4F65906FDED1}" dt="2024-08-13T15:34:28.995" v="1118" actId="1076"/>
        <pc:sldMkLst>
          <pc:docMk/>
          <pc:sldMk cId="531237283" sldId="265"/>
        </pc:sldMkLst>
        <pc:spChg chg="mod">
          <ac:chgData name="Rowe, Jennifer" userId="61a2c370-e11a-4c15-8b3b-d548eafeda1b" providerId="ADAL" clId="{4D789CAD-007F-41EA-B34D-4F65906FDED1}" dt="2024-08-13T00:07:52.419" v="503" actId="255"/>
          <ac:spMkLst>
            <pc:docMk/>
            <pc:sldMk cId="531237283" sldId="265"/>
            <ac:spMk id="2" creationId="{3C020B42-44A5-4A5B-8953-DF43070B4C11}"/>
          </ac:spMkLst>
        </pc:spChg>
        <pc:spChg chg="del">
          <ac:chgData name="Rowe, Jennifer" userId="61a2c370-e11a-4c15-8b3b-d548eafeda1b" providerId="ADAL" clId="{4D789CAD-007F-41EA-B34D-4F65906FDED1}" dt="2024-08-13T00:00:46.585" v="420" actId="478"/>
          <ac:spMkLst>
            <pc:docMk/>
            <pc:sldMk cId="531237283" sldId="265"/>
            <ac:spMk id="5" creationId="{300CA187-9635-4662-BD76-8E97E2741866}"/>
          </ac:spMkLst>
        </pc:spChg>
        <pc:picChg chg="mod">
          <ac:chgData name="Rowe, Jennifer" userId="61a2c370-e11a-4c15-8b3b-d548eafeda1b" providerId="ADAL" clId="{4D789CAD-007F-41EA-B34D-4F65906FDED1}" dt="2024-08-13T15:34:28.995" v="1118" actId="1076"/>
          <ac:picMkLst>
            <pc:docMk/>
            <pc:sldMk cId="531237283" sldId="265"/>
            <ac:picMk id="2052" creationId="{BEDFF9A0-1398-4FA3-8B9D-950B209CF319}"/>
          </ac:picMkLst>
        </pc:picChg>
      </pc:sldChg>
      <pc:sldChg chg="modSp mod modAnim">
        <pc:chgData name="Rowe, Jennifer" userId="61a2c370-e11a-4c15-8b3b-d548eafeda1b" providerId="ADAL" clId="{4D789CAD-007F-41EA-B34D-4F65906FDED1}" dt="2024-08-13T15:33:57.337" v="1109"/>
        <pc:sldMkLst>
          <pc:docMk/>
          <pc:sldMk cId="0" sldId="278"/>
        </pc:sldMkLst>
        <pc:spChg chg="mod">
          <ac:chgData name="Rowe, Jennifer" userId="61a2c370-e11a-4c15-8b3b-d548eafeda1b" providerId="ADAL" clId="{4D789CAD-007F-41EA-B34D-4F65906FDED1}" dt="2024-08-13T00:01:36.259" v="429" actId="113"/>
          <ac:spMkLst>
            <pc:docMk/>
            <pc:sldMk cId="0" sldId="278"/>
            <ac:spMk id="434" creationId="{00000000-0000-0000-0000-000000000000}"/>
          </ac:spMkLst>
        </pc:spChg>
        <pc:spChg chg="mod">
          <ac:chgData name="Rowe, Jennifer" userId="61a2c370-e11a-4c15-8b3b-d548eafeda1b" providerId="ADAL" clId="{4D789CAD-007F-41EA-B34D-4F65906FDED1}" dt="2024-08-13T15:33:17.801" v="1105" actId="13926"/>
          <ac:spMkLst>
            <pc:docMk/>
            <pc:sldMk cId="0" sldId="278"/>
            <ac:spMk id="435" creationId="{00000000-0000-0000-0000-000000000000}"/>
          </ac:spMkLst>
        </pc:spChg>
      </pc:sldChg>
      <pc:sldChg chg="addSp delSp del mod">
        <pc:chgData name="Rowe, Jennifer" userId="61a2c370-e11a-4c15-8b3b-d548eafeda1b" providerId="ADAL" clId="{4D789CAD-007F-41EA-B34D-4F65906FDED1}" dt="2024-08-13T00:35:30.975" v="752" actId="47"/>
        <pc:sldMkLst>
          <pc:docMk/>
          <pc:sldMk cId="0" sldId="279"/>
        </pc:sldMkLst>
        <pc:picChg chg="add del">
          <ac:chgData name="Rowe, Jennifer" userId="61a2c370-e11a-4c15-8b3b-d548eafeda1b" providerId="ADAL" clId="{4D789CAD-007F-41EA-B34D-4F65906FDED1}" dt="2024-08-13T00:30:40.974" v="717" actId="478"/>
          <ac:picMkLst>
            <pc:docMk/>
            <pc:sldMk cId="0" sldId="279"/>
            <ac:picMk id="3" creationId="{FA7BB17D-694E-DADE-C97B-70256F05FC04}"/>
          </ac:picMkLst>
        </pc:picChg>
      </pc:sldChg>
      <pc:sldChg chg="modSp mod modAnim">
        <pc:chgData name="Rowe, Jennifer" userId="61a2c370-e11a-4c15-8b3b-d548eafeda1b" providerId="ADAL" clId="{4D789CAD-007F-41EA-B34D-4F65906FDED1}" dt="2024-08-14T16:56:13.244" v="1168" actId="20577"/>
        <pc:sldMkLst>
          <pc:docMk/>
          <pc:sldMk cId="0" sldId="280"/>
        </pc:sldMkLst>
        <pc:spChg chg="mod">
          <ac:chgData name="Rowe, Jennifer" userId="61a2c370-e11a-4c15-8b3b-d548eafeda1b" providerId="ADAL" clId="{4D789CAD-007F-41EA-B34D-4F65906FDED1}" dt="2024-08-13T00:03:22.423" v="445" actId="6549"/>
          <ac:spMkLst>
            <pc:docMk/>
            <pc:sldMk cId="0" sldId="280"/>
            <ac:spMk id="2" creationId="{5BF3DB86-1A22-3C4F-C2B2-CBE339641A0E}"/>
          </ac:spMkLst>
        </pc:spChg>
        <pc:spChg chg="mod">
          <ac:chgData name="Rowe, Jennifer" userId="61a2c370-e11a-4c15-8b3b-d548eafeda1b" providerId="ADAL" clId="{4D789CAD-007F-41EA-B34D-4F65906FDED1}" dt="2024-08-13T00:03:37.336" v="451" actId="1076"/>
          <ac:spMkLst>
            <pc:docMk/>
            <pc:sldMk cId="0" sldId="280"/>
            <ac:spMk id="447" creationId="{00000000-0000-0000-0000-000000000000}"/>
          </ac:spMkLst>
        </pc:spChg>
        <pc:spChg chg="mod">
          <ac:chgData name="Rowe, Jennifer" userId="61a2c370-e11a-4c15-8b3b-d548eafeda1b" providerId="ADAL" clId="{4D789CAD-007F-41EA-B34D-4F65906FDED1}" dt="2024-08-14T16:56:13.244" v="1168" actId="20577"/>
          <ac:spMkLst>
            <pc:docMk/>
            <pc:sldMk cId="0" sldId="280"/>
            <ac:spMk id="448" creationId="{00000000-0000-0000-0000-000000000000}"/>
          </ac:spMkLst>
        </pc:spChg>
      </pc:sldChg>
      <pc:sldChg chg="modSp del mod">
        <pc:chgData name="Rowe, Jennifer" userId="61a2c370-e11a-4c15-8b3b-d548eafeda1b" providerId="ADAL" clId="{4D789CAD-007F-41EA-B34D-4F65906FDED1}" dt="2024-08-12T23:42:57.794" v="224" actId="47"/>
        <pc:sldMkLst>
          <pc:docMk/>
          <pc:sldMk cId="1468734290" sldId="293"/>
        </pc:sldMkLst>
        <pc:spChg chg="mod">
          <ac:chgData name="Rowe, Jennifer" userId="61a2c370-e11a-4c15-8b3b-d548eafeda1b" providerId="ADAL" clId="{4D789CAD-007F-41EA-B34D-4F65906FDED1}" dt="2024-08-12T23:38:58.784" v="185" actId="1076"/>
          <ac:spMkLst>
            <pc:docMk/>
            <pc:sldMk cId="1468734290" sldId="293"/>
            <ac:spMk id="2" creationId="{6EE5DF4D-0D78-47A2-815D-F60FF16CA4A3}"/>
          </ac:spMkLst>
        </pc:spChg>
        <pc:spChg chg="mod">
          <ac:chgData name="Rowe, Jennifer" userId="61a2c370-e11a-4c15-8b3b-d548eafeda1b" providerId="ADAL" clId="{4D789CAD-007F-41EA-B34D-4F65906FDED1}" dt="2024-08-12T23:39:59.099" v="194" actId="15"/>
          <ac:spMkLst>
            <pc:docMk/>
            <pc:sldMk cId="1468734290" sldId="293"/>
            <ac:spMk id="3" creationId="{729DE167-3194-415C-BAE6-EFB4DDDC62C0}"/>
          </ac:spMkLst>
        </pc:spChg>
      </pc:sldChg>
      <pc:sldChg chg="modSp mod">
        <pc:chgData name="Rowe, Jennifer" userId="61a2c370-e11a-4c15-8b3b-d548eafeda1b" providerId="ADAL" clId="{4D789CAD-007F-41EA-B34D-4F65906FDED1}" dt="2024-08-13T15:31:05.349" v="1073" actId="20577"/>
        <pc:sldMkLst>
          <pc:docMk/>
          <pc:sldMk cId="4111311741" sldId="302"/>
        </pc:sldMkLst>
        <pc:spChg chg="mod">
          <ac:chgData name="Rowe, Jennifer" userId="61a2c370-e11a-4c15-8b3b-d548eafeda1b" providerId="ADAL" clId="{4D789CAD-007F-41EA-B34D-4F65906FDED1}" dt="2024-08-12T23:46:02.425" v="250" actId="1076"/>
          <ac:spMkLst>
            <pc:docMk/>
            <pc:sldMk cId="4111311741" sldId="302"/>
            <ac:spMk id="404" creationId="{00000000-0000-0000-0000-000000000000}"/>
          </ac:spMkLst>
        </pc:spChg>
        <pc:spChg chg="mod">
          <ac:chgData name="Rowe, Jennifer" userId="61a2c370-e11a-4c15-8b3b-d548eafeda1b" providerId="ADAL" clId="{4D789CAD-007F-41EA-B34D-4F65906FDED1}" dt="2024-08-13T15:31:05.349" v="1073" actId="20577"/>
          <ac:spMkLst>
            <pc:docMk/>
            <pc:sldMk cId="4111311741" sldId="302"/>
            <ac:spMk id="405" creationId="{00000000-0000-0000-0000-000000000000}"/>
          </ac:spMkLst>
        </pc:spChg>
      </pc:sldChg>
      <pc:sldChg chg="modSp del mod">
        <pc:chgData name="Rowe, Jennifer" userId="61a2c370-e11a-4c15-8b3b-d548eafeda1b" providerId="ADAL" clId="{4D789CAD-007F-41EA-B34D-4F65906FDED1}" dt="2024-08-12T23:57:38.913" v="385" actId="47"/>
        <pc:sldMkLst>
          <pc:docMk/>
          <pc:sldMk cId="3392991330" sldId="319"/>
        </pc:sldMkLst>
        <pc:spChg chg="mod">
          <ac:chgData name="Rowe, Jennifer" userId="61a2c370-e11a-4c15-8b3b-d548eafeda1b" providerId="ADAL" clId="{4D789CAD-007F-41EA-B34D-4F65906FDED1}" dt="2024-08-12T23:48:36.839" v="269" actId="1076"/>
          <ac:spMkLst>
            <pc:docMk/>
            <pc:sldMk cId="3392991330" sldId="319"/>
            <ac:spMk id="2" creationId="{0691D4AA-2462-4552-A544-267DFFE2A2E1}"/>
          </ac:spMkLst>
        </pc:spChg>
        <pc:spChg chg="mod">
          <ac:chgData name="Rowe, Jennifer" userId="61a2c370-e11a-4c15-8b3b-d548eafeda1b" providerId="ADAL" clId="{4D789CAD-007F-41EA-B34D-4F65906FDED1}" dt="2024-08-12T23:50:43.836" v="297" actId="20577"/>
          <ac:spMkLst>
            <pc:docMk/>
            <pc:sldMk cId="3392991330" sldId="319"/>
            <ac:spMk id="3" creationId="{14FA8F56-D55A-4FCF-B432-CC668BDF46A3}"/>
          </ac:spMkLst>
        </pc:spChg>
      </pc:sldChg>
      <pc:sldChg chg="addSp delSp modSp mod">
        <pc:chgData name="Rowe, Jennifer" userId="61a2c370-e11a-4c15-8b3b-d548eafeda1b" providerId="ADAL" clId="{4D789CAD-007F-41EA-B34D-4F65906FDED1}" dt="2024-08-13T00:00:14.123" v="418" actId="255"/>
        <pc:sldMkLst>
          <pc:docMk/>
          <pc:sldMk cId="3593143895" sldId="320"/>
        </pc:sldMkLst>
        <pc:spChg chg="mod">
          <ac:chgData name="Rowe, Jennifer" userId="61a2c370-e11a-4c15-8b3b-d548eafeda1b" providerId="ADAL" clId="{4D789CAD-007F-41EA-B34D-4F65906FDED1}" dt="2024-08-13T00:00:14.123" v="418" actId="255"/>
          <ac:spMkLst>
            <pc:docMk/>
            <pc:sldMk cId="3593143895" sldId="320"/>
            <ac:spMk id="2" creationId="{2DBF9E9A-8595-42F4-B017-99C49520DF13}"/>
          </ac:spMkLst>
        </pc:spChg>
        <pc:spChg chg="add del mod">
          <ac:chgData name="Rowe, Jennifer" userId="61a2c370-e11a-4c15-8b3b-d548eafeda1b" providerId="ADAL" clId="{4D789CAD-007F-41EA-B34D-4F65906FDED1}" dt="2024-08-12T23:44:27.885" v="232" actId="478"/>
          <ac:spMkLst>
            <pc:docMk/>
            <pc:sldMk cId="3593143895" sldId="320"/>
            <ac:spMk id="6" creationId="{B35CDD99-7B8D-241F-D9D3-D3FDAD25B3C1}"/>
          </ac:spMkLst>
        </pc:spChg>
        <pc:picChg chg="del">
          <ac:chgData name="Rowe, Jennifer" userId="61a2c370-e11a-4c15-8b3b-d548eafeda1b" providerId="ADAL" clId="{4D789CAD-007F-41EA-B34D-4F65906FDED1}" dt="2024-08-12T23:44:25.573" v="231" actId="478"/>
          <ac:picMkLst>
            <pc:docMk/>
            <pc:sldMk cId="3593143895" sldId="320"/>
            <ac:picMk id="4" creationId="{A85B4CB4-DED1-4C80-B446-D4A66B44CA37}"/>
          </ac:picMkLst>
        </pc:picChg>
      </pc:sldChg>
      <pc:sldChg chg="modSp mod">
        <pc:chgData name="Rowe, Jennifer" userId="61a2c370-e11a-4c15-8b3b-d548eafeda1b" providerId="ADAL" clId="{4D789CAD-007F-41EA-B34D-4F65906FDED1}" dt="2024-08-13T00:46:35.876" v="811" actId="2"/>
        <pc:sldMkLst>
          <pc:docMk/>
          <pc:sldMk cId="1446223000" sldId="323"/>
        </pc:sldMkLst>
        <pc:spChg chg="mod">
          <ac:chgData name="Rowe, Jennifer" userId="61a2c370-e11a-4c15-8b3b-d548eafeda1b" providerId="ADAL" clId="{4D789CAD-007F-41EA-B34D-4F65906FDED1}" dt="2024-08-13T00:46:35.876" v="811" actId="2"/>
          <ac:spMkLst>
            <pc:docMk/>
            <pc:sldMk cId="1446223000" sldId="323"/>
            <ac:spMk id="5" creationId="{5A9C9969-EC9B-4BC6-854F-109200115CCD}"/>
          </ac:spMkLst>
        </pc:spChg>
      </pc:sldChg>
      <pc:sldChg chg="addSp delSp modSp mod modAnim">
        <pc:chgData name="Rowe, Jennifer" userId="61a2c370-e11a-4c15-8b3b-d548eafeda1b" providerId="ADAL" clId="{4D789CAD-007F-41EA-B34D-4F65906FDED1}" dt="2024-08-13T15:28:15.038" v="1022"/>
        <pc:sldMkLst>
          <pc:docMk/>
          <pc:sldMk cId="494283613" sldId="325"/>
        </pc:sldMkLst>
        <pc:spChg chg="mod">
          <ac:chgData name="Rowe, Jennifer" userId="61a2c370-e11a-4c15-8b3b-d548eafeda1b" providerId="ADAL" clId="{4D789CAD-007F-41EA-B34D-4F65906FDED1}" dt="2024-08-12T23:31:47.228" v="53" actId="1076"/>
          <ac:spMkLst>
            <pc:docMk/>
            <pc:sldMk cId="494283613" sldId="325"/>
            <ac:spMk id="2" creationId="{4696425C-C134-43F5-8D52-5167BF01082D}"/>
          </ac:spMkLst>
        </pc:spChg>
        <pc:spChg chg="mod">
          <ac:chgData name="Rowe, Jennifer" userId="61a2c370-e11a-4c15-8b3b-d548eafeda1b" providerId="ADAL" clId="{4D789CAD-007F-41EA-B34D-4F65906FDED1}" dt="2024-08-13T00:54:40.818" v="899" actId="20577"/>
          <ac:spMkLst>
            <pc:docMk/>
            <pc:sldMk cId="494283613" sldId="325"/>
            <ac:spMk id="3" creationId="{93FBC24E-DAF3-4BBF-A33C-1B51F800A9C6}"/>
          </ac:spMkLst>
        </pc:spChg>
        <pc:spChg chg="add del mod">
          <ac:chgData name="Rowe, Jennifer" userId="61a2c370-e11a-4c15-8b3b-d548eafeda1b" providerId="ADAL" clId="{4D789CAD-007F-41EA-B34D-4F65906FDED1}" dt="2024-08-12T23:30:07.242" v="29" actId="478"/>
          <ac:spMkLst>
            <pc:docMk/>
            <pc:sldMk cId="494283613" sldId="325"/>
            <ac:spMk id="5" creationId="{E1DAF273-82CC-E349-EC3B-876E0E6756BB}"/>
          </ac:spMkLst>
        </pc:spChg>
        <pc:picChg chg="mod">
          <ac:chgData name="Rowe, Jennifer" userId="61a2c370-e11a-4c15-8b3b-d548eafeda1b" providerId="ADAL" clId="{4D789CAD-007F-41EA-B34D-4F65906FDED1}" dt="2024-08-13T00:54:04.424" v="895" actId="1076"/>
          <ac:picMkLst>
            <pc:docMk/>
            <pc:sldMk cId="494283613" sldId="325"/>
            <ac:picMk id="6" creationId="{5A2FC8BD-8F79-450D-991F-385F2377E61F}"/>
          </ac:picMkLst>
        </pc:picChg>
        <pc:picChg chg="del">
          <ac:chgData name="Rowe, Jennifer" userId="61a2c370-e11a-4c15-8b3b-d548eafeda1b" providerId="ADAL" clId="{4D789CAD-007F-41EA-B34D-4F65906FDED1}" dt="2024-08-12T23:30:04.906" v="28" actId="478"/>
          <ac:picMkLst>
            <pc:docMk/>
            <pc:sldMk cId="494283613" sldId="325"/>
            <ac:picMk id="6146" creationId="{2CB7BA11-26A2-413A-8BD2-196C6FC0ED32}"/>
          </ac:picMkLst>
        </pc:picChg>
      </pc:sldChg>
      <pc:sldChg chg="addSp delSp modSp mod">
        <pc:chgData name="Rowe, Jennifer" userId="61a2c370-e11a-4c15-8b3b-d548eafeda1b" providerId="ADAL" clId="{4D789CAD-007F-41EA-B34D-4F65906FDED1}" dt="2024-08-13T00:53:09.977" v="886" actId="20577"/>
        <pc:sldMkLst>
          <pc:docMk/>
          <pc:sldMk cId="3410753521" sldId="331"/>
        </pc:sldMkLst>
        <pc:spChg chg="add del mod">
          <ac:chgData name="Rowe, Jennifer" userId="61a2c370-e11a-4c15-8b3b-d548eafeda1b" providerId="ADAL" clId="{4D789CAD-007F-41EA-B34D-4F65906FDED1}" dt="2024-08-12T23:29:41.911" v="24" actId="1076"/>
          <ac:spMkLst>
            <pc:docMk/>
            <pc:sldMk cId="3410753521" sldId="331"/>
            <ac:spMk id="2" creationId="{886B3F92-5750-4F89-8368-573906968BCE}"/>
          </ac:spMkLst>
        </pc:spChg>
        <pc:spChg chg="mod">
          <ac:chgData name="Rowe, Jennifer" userId="61a2c370-e11a-4c15-8b3b-d548eafeda1b" providerId="ADAL" clId="{4D789CAD-007F-41EA-B34D-4F65906FDED1}" dt="2024-08-13T00:53:09.977" v="886" actId="20577"/>
          <ac:spMkLst>
            <pc:docMk/>
            <pc:sldMk cId="3410753521" sldId="331"/>
            <ac:spMk id="3" creationId="{A6AAE367-218D-4DFB-9D39-53F6CCD6F0DF}"/>
          </ac:spMkLst>
        </pc:spChg>
        <pc:spChg chg="add del mod">
          <ac:chgData name="Rowe, Jennifer" userId="61a2c370-e11a-4c15-8b3b-d548eafeda1b" providerId="ADAL" clId="{4D789CAD-007F-41EA-B34D-4F65906FDED1}" dt="2024-08-12T23:28:14.376" v="1" actId="478"/>
          <ac:spMkLst>
            <pc:docMk/>
            <pc:sldMk cId="3410753521" sldId="331"/>
            <ac:spMk id="5" creationId="{996160BF-EBEF-4BA8-8ADA-142C3811D9D1}"/>
          </ac:spMkLst>
        </pc:spChg>
      </pc:sldChg>
      <pc:sldChg chg="modSp mod">
        <pc:chgData name="Rowe, Jennifer" userId="61a2c370-e11a-4c15-8b3b-d548eafeda1b" providerId="ADAL" clId="{4D789CAD-007F-41EA-B34D-4F65906FDED1}" dt="2024-08-13T15:32:31.293" v="1100" actId="20577"/>
        <pc:sldMkLst>
          <pc:docMk/>
          <pc:sldMk cId="4187054845" sldId="332"/>
        </pc:sldMkLst>
        <pc:spChg chg="mod">
          <ac:chgData name="Rowe, Jennifer" userId="61a2c370-e11a-4c15-8b3b-d548eafeda1b" providerId="ADAL" clId="{4D789CAD-007F-41EA-B34D-4F65906FDED1}" dt="2024-08-13T15:32:12.447" v="1087" actId="1076"/>
          <ac:spMkLst>
            <pc:docMk/>
            <pc:sldMk cId="4187054845" sldId="332"/>
            <ac:spMk id="2" creationId="{C53AAA1C-50C4-4D4E-B936-ECD508DB3F33}"/>
          </ac:spMkLst>
        </pc:spChg>
        <pc:spChg chg="mod">
          <ac:chgData name="Rowe, Jennifer" userId="61a2c370-e11a-4c15-8b3b-d548eafeda1b" providerId="ADAL" clId="{4D789CAD-007F-41EA-B34D-4F65906FDED1}" dt="2024-08-13T15:32:31.293" v="1100" actId="20577"/>
          <ac:spMkLst>
            <pc:docMk/>
            <pc:sldMk cId="4187054845" sldId="332"/>
            <ac:spMk id="3" creationId="{7F18C0B7-5640-47D7-B082-CF61239042F7}"/>
          </ac:spMkLst>
        </pc:spChg>
      </pc:sldChg>
      <pc:sldChg chg="modSp">
        <pc:chgData name="Rowe, Jennifer" userId="61a2c370-e11a-4c15-8b3b-d548eafeda1b" providerId="ADAL" clId="{4D789CAD-007F-41EA-B34D-4F65906FDED1}" dt="2024-08-13T00:51:16.204" v="875" actId="27636"/>
        <pc:sldMkLst>
          <pc:docMk/>
          <pc:sldMk cId="3185813751" sldId="731"/>
        </pc:sldMkLst>
        <pc:spChg chg="mod">
          <ac:chgData name="Rowe, Jennifer" userId="61a2c370-e11a-4c15-8b3b-d548eafeda1b" providerId="ADAL" clId="{4D789CAD-007F-41EA-B34D-4F65906FDED1}" dt="2024-08-13T00:51:16.204" v="875" actId="27636"/>
          <ac:spMkLst>
            <pc:docMk/>
            <pc:sldMk cId="3185813751" sldId="731"/>
            <ac:spMk id="12" creationId="{5335BEFF-C4A4-08D5-D601-285884408B31}"/>
          </ac:spMkLst>
        </pc:spChg>
      </pc:sldChg>
      <pc:sldChg chg="modSp del">
        <pc:chgData name="Rowe, Jennifer" userId="61a2c370-e11a-4c15-8b3b-d548eafeda1b" providerId="ADAL" clId="{4D789CAD-007F-41EA-B34D-4F65906FDED1}" dt="2024-08-13T00:20:33.146" v="610" actId="47"/>
        <pc:sldMkLst>
          <pc:docMk/>
          <pc:sldMk cId="3331847232" sldId="756"/>
        </pc:sldMkLst>
        <pc:spChg chg="mod">
          <ac:chgData name="Rowe, Jennifer" userId="61a2c370-e11a-4c15-8b3b-d548eafeda1b" providerId="ADAL" clId="{4D789CAD-007F-41EA-B34D-4F65906FDED1}" dt="2024-08-13T00:10:59.470" v="531" actId="14100"/>
          <ac:spMkLst>
            <pc:docMk/>
            <pc:sldMk cId="3331847232" sldId="756"/>
            <ac:spMk id="5" creationId="{F1644E2A-7FA9-41F8-B011-A894974160D3}"/>
          </ac:spMkLst>
        </pc:spChg>
      </pc:sldChg>
      <pc:sldChg chg="modSp mod">
        <pc:chgData name="Rowe, Jennifer" userId="61a2c370-e11a-4c15-8b3b-d548eafeda1b" providerId="ADAL" clId="{4D789CAD-007F-41EA-B34D-4F65906FDED1}" dt="2024-08-13T00:00:25.614" v="419" actId="255"/>
        <pc:sldMkLst>
          <pc:docMk/>
          <pc:sldMk cId="3718511689" sldId="757"/>
        </pc:sldMkLst>
        <pc:spChg chg="mod">
          <ac:chgData name="Rowe, Jennifer" userId="61a2c370-e11a-4c15-8b3b-d548eafeda1b" providerId="ADAL" clId="{4D789CAD-007F-41EA-B34D-4F65906FDED1}" dt="2024-08-13T00:00:25.614" v="419" actId="255"/>
          <ac:spMkLst>
            <pc:docMk/>
            <pc:sldMk cId="3718511689" sldId="757"/>
            <ac:spMk id="2" creationId="{2DBF9E9A-8595-42F4-B017-99C49520DF13}"/>
          </ac:spMkLst>
        </pc:spChg>
      </pc:sldChg>
      <pc:sldChg chg="modSp">
        <pc:chgData name="Rowe, Jennifer" userId="61a2c370-e11a-4c15-8b3b-d548eafeda1b" providerId="ADAL" clId="{4D789CAD-007F-41EA-B34D-4F65906FDED1}" dt="2024-08-12T23:44:55.801" v="236" actId="1076"/>
        <pc:sldMkLst>
          <pc:docMk/>
          <pc:sldMk cId="3948827260" sldId="767"/>
        </pc:sldMkLst>
        <pc:spChg chg="mod">
          <ac:chgData name="Rowe, Jennifer" userId="61a2c370-e11a-4c15-8b3b-d548eafeda1b" providerId="ADAL" clId="{4D789CAD-007F-41EA-B34D-4F65906FDED1}" dt="2024-08-12T23:44:55.801" v="236" actId="1076"/>
          <ac:spMkLst>
            <pc:docMk/>
            <pc:sldMk cId="3948827260" sldId="767"/>
            <ac:spMk id="4" creationId="{61F1FB29-67CD-41DB-AB07-4152A8991A73}"/>
          </ac:spMkLst>
        </pc:spChg>
        <pc:graphicFrameChg chg="mod">
          <ac:chgData name="Rowe, Jennifer" userId="61a2c370-e11a-4c15-8b3b-d548eafeda1b" providerId="ADAL" clId="{4D789CAD-007F-41EA-B34D-4F65906FDED1}" dt="2024-08-12T23:44:50.937" v="235" actId="13926"/>
          <ac:graphicFrameMkLst>
            <pc:docMk/>
            <pc:sldMk cId="3948827260" sldId="767"/>
            <ac:graphicFrameMk id="8" creationId="{CFF753FA-8200-4FD2-9BD3-B1F989B54C7C}"/>
          </ac:graphicFrameMkLst>
        </pc:graphicFrameChg>
      </pc:sldChg>
      <pc:sldChg chg="modSp mod">
        <pc:chgData name="Rowe, Jennifer" userId="61a2c370-e11a-4c15-8b3b-d548eafeda1b" providerId="ADAL" clId="{4D789CAD-007F-41EA-B34D-4F65906FDED1}" dt="2024-08-13T15:35:13.458" v="1120" actId="6549"/>
        <pc:sldMkLst>
          <pc:docMk/>
          <pc:sldMk cId="2240251987" sldId="769"/>
        </pc:sldMkLst>
        <pc:spChg chg="mod">
          <ac:chgData name="Rowe, Jennifer" userId="61a2c370-e11a-4c15-8b3b-d548eafeda1b" providerId="ADAL" clId="{4D789CAD-007F-41EA-B34D-4F65906FDED1}" dt="2024-08-13T15:35:13.458" v="1120" actId="6549"/>
          <ac:spMkLst>
            <pc:docMk/>
            <pc:sldMk cId="2240251987" sldId="769"/>
            <ac:spMk id="2" creationId="{B1000A41-FB92-51EB-8E10-512466C552A1}"/>
          </ac:spMkLst>
        </pc:spChg>
        <pc:spChg chg="mod">
          <ac:chgData name="Rowe, Jennifer" userId="61a2c370-e11a-4c15-8b3b-d548eafeda1b" providerId="ADAL" clId="{4D789CAD-007F-41EA-B34D-4F65906FDED1}" dt="2024-08-13T00:21:07.341" v="614" actId="1076"/>
          <ac:spMkLst>
            <pc:docMk/>
            <pc:sldMk cId="2240251987" sldId="769"/>
            <ac:spMk id="3" creationId="{ECF2B2FB-166F-E7B9-7B71-0F57794EC3C0}"/>
          </ac:spMkLst>
        </pc:spChg>
      </pc:sldChg>
      <pc:sldChg chg="modSp mod">
        <pc:chgData name="Rowe, Jennifer" userId="61a2c370-e11a-4c15-8b3b-d548eafeda1b" providerId="ADAL" clId="{4D789CAD-007F-41EA-B34D-4F65906FDED1}" dt="2024-08-13T00:24:42.198" v="669" actId="1076"/>
        <pc:sldMkLst>
          <pc:docMk/>
          <pc:sldMk cId="1781630366" sldId="770"/>
        </pc:sldMkLst>
        <pc:spChg chg="mod">
          <ac:chgData name="Rowe, Jennifer" userId="61a2c370-e11a-4c15-8b3b-d548eafeda1b" providerId="ADAL" clId="{4D789CAD-007F-41EA-B34D-4F65906FDED1}" dt="2024-08-13T00:24:37.127" v="667" actId="1076"/>
          <ac:spMkLst>
            <pc:docMk/>
            <pc:sldMk cId="1781630366" sldId="770"/>
            <ac:spMk id="2" creationId="{629C9408-F307-3583-8C3E-F3EFFBF51E63}"/>
          </ac:spMkLst>
        </pc:spChg>
        <pc:spChg chg="mod">
          <ac:chgData name="Rowe, Jennifer" userId="61a2c370-e11a-4c15-8b3b-d548eafeda1b" providerId="ADAL" clId="{4D789CAD-007F-41EA-B34D-4F65906FDED1}" dt="2024-08-13T00:24:40.248" v="668" actId="1076"/>
          <ac:spMkLst>
            <pc:docMk/>
            <pc:sldMk cId="1781630366" sldId="770"/>
            <ac:spMk id="3" creationId="{83D7D5B0-C754-1B58-1CFF-2E1E7EA04EA4}"/>
          </ac:spMkLst>
        </pc:spChg>
        <pc:picChg chg="mod">
          <ac:chgData name="Rowe, Jennifer" userId="61a2c370-e11a-4c15-8b3b-d548eafeda1b" providerId="ADAL" clId="{4D789CAD-007F-41EA-B34D-4F65906FDED1}" dt="2024-08-13T00:24:42.198" v="669" actId="1076"/>
          <ac:picMkLst>
            <pc:docMk/>
            <pc:sldMk cId="1781630366" sldId="770"/>
            <ac:picMk id="6146" creationId="{8DB2A09C-5B66-4EB7-AF07-BF5870212264}"/>
          </ac:picMkLst>
        </pc:picChg>
      </pc:sldChg>
      <pc:sldChg chg="modSp mod">
        <pc:chgData name="Rowe, Jennifer" userId="61a2c370-e11a-4c15-8b3b-d548eafeda1b" providerId="ADAL" clId="{4D789CAD-007F-41EA-B34D-4F65906FDED1}" dt="2024-08-13T00:25:06.978" v="677" actId="1076"/>
        <pc:sldMkLst>
          <pc:docMk/>
          <pc:sldMk cId="2790358017" sldId="771"/>
        </pc:sldMkLst>
        <pc:spChg chg="mod">
          <ac:chgData name="Rowe, Jennifer" userId="61a2c370-e11a-4c15-8b3b-d548eafeda1b" providerId="ADAL" clId="{4D789CAD-007F-41EA-B34D-4F65906FDED1}" dt="2024-08-13T00:24:48.630" v="670" actId="1076"/>
          <ac:spMkLst>
            <pc:docMk/>
            <pc:sldMk cId="2790358017" sldId="771"/>
            <ac:spMk id="2" creationId="{B39864E5-93F5-3302-3901-E56C9753E7F1}"/>
          </ac:spMkLst>
        </pc:spChg>
        <pc:spChg chg="mod">
          <ac:chgData name="Rowe, Jennifer" userId="61a2c370-e11a-4c15-8b3b-d548eafeda1b" providerId="ADAL" clId="{4D789CAD-007F-41EA-B34D-4F65906FDED1}" dt="2024-08-13T00:25:06.978" v="677" actId="1076"/>
          <ac:spMkLst>
            <pc:docMk/>
            <pc:sldMk cId="2790358017" sldId="771"/>
            <ac:spMk id="3" creationId="{3BE75443-7A2A-27A7-88C5-A7F74FD424DE}"/>
          </ac:spMkLst>
        </pc:spChg>
      </pc:sldChg>
      <pc:sldChg chg="modSp">
        <pc:chgData name="Rowe, Jennifer" userId="61a2c370-e11a-4c15-8b3b-d548eafeda1b" providerId="ADAL" clId="{4D789CAD-007F-41EA-B34D-4F65906FDED1}" dt="2024-08-13T00:51:03.552" v="873" actId="1076"/>
        <pc:sldMkLst>
          <pc:docMk/>
          <pc:sldMk cId="1702250924" sldId="772"/>
        </pc:sldMkLst>
        <pc:spChg chg="mod">
          <ac:chgData name="Rowe, Jennifer" userId="61a2c370-e11a-4c15-8b3b-d548eafeda1b" providerId="ADAL" clId="{4D789CAD-007F-41EA-B34D-4F65906FDED1}" dt="2024-08-13T00:51:03.552" v="873" actId="1076"/>
          <ac:spMkLst>
            <pc:docMk/>
            <pc:sldMk cId="1702250924" sldId="772"/>
            <ac:spMk id="2" creationId="{F7336D4E-1B16-42D9-B599-E556B68D8A2C}"/>
          </ac:spMkLst>
        </pc:spChg>
      </pc:sldChg>
      <pc:sldChg chg="modSp del mod">
        <pc:chgData name="Rowe, Jennifer" userId="61a2c370-e11a-4c15-8b3b-d548eafeda1b" providerId="ADAL" clId="{4D789CAD-007F-41EA-B34D-4F65906FDED1}" dt="2024-08-13T00:07:21.754" v="499" actId="47"/>
        <pc:sldMkLst>
          <pc:docMk/>
          <pc:sldMk cId="2701796182" sldId="775"/>
        </pc:sldMkLst>
        <pc:spChg chg="mod">
          <ac:chgData name="Rowe, Jennifer" userId="61a2c370-e11a-4c15-8b3b-d548eafeda1b" providerId="ADAL" clId="{4D789CAD-007F-41EA-B34D-4F65906FDED1}" dt="2024-08-13T00:05:23.605" v="474" actId="1076"/>
          <ac:spMkLst>
            <pc:docMk/>
            <pc:sldMk cId="2701796182" sldId="775"/>
            <ac:spMk id="4" creationId="{4842AF20-16C1-4755-B4CC-C704069E35F9}"/>
          </ac:spMkLst>
        </pc:spChg>
      </pc:sldChg>
      <pc:sldChg chg="del">
        <pc:chgData name="Rowe, Jennifer" userId="61a2c370-e11a-4c15-8b3b-d548eafeda1b" providerId="ADAL" clId="{4D789CAD-007F-41EA-B34D-4F65906FDED1}" dt="2024-08-13T00:25:35.852" v="678" actId="47"/>
        <pc:sldMkLst>
          <pc:docMk/>
          <pc:sldMk cId="3385834073" sldId="777"/>
        </pc:sldMkLst>
      </pc:sldChg>
      <pc:sldChg chg="del">
        <pc:chgData name="Rowe, Jennifer" userId="61a2c370-e11a-4c15-8b3b-d548eafeda1b" providerId="ADAL" clId="{4D789CAD-007F-41EA-B34D-4F65906FDED1}" dt="2024-08-13T00:29:23.291" v="715" actId="47"/>
        <pc:sldMkLst>
          <pc:docMk/>
          <pc:sldMk cId="944480799" sldId="778"/>
        </pc:sldMkLst>
      </pc:sldChg>
      <pc:sldChg chg="add ord">
        <pc:chgData name="Rowe, Jennifer" userId="61a2c370-e11a-4c15-8b3b-d548eafeda1b" providerId="ADAL" clId="{4D789CAD-007F-41EA-B34D-4F65906FDED1}" dt="2024-08-13T00:37:31.308" v="759"/>
        <pc:sldMkLst>
          <pc:docMk/>
          <pc:sldMk cId="1132401777" sldId="1708"/>
        </pc:sldMkLst>
      </pc:sldChg>
      <pc:sldChg chg="del">
        <pc:chgData name="Rowe, Jennifer" userId="61a2c370-e11a-4c15-8b3b-d548eafeda1b" providerId="ADAL" clId="{4D789CAD-007F-41EA-B34D-4F65906FDED1}" dt="2024-08-13T00:36:20.058" v="754" actId="47"/>
        <pc:sldMkLst>
          <pc:docMk/>
          <pc:sldMk cId="1732732228" sldId="1729"/>
        </pc:sldMkLst>
      </pc:sldChg>
      <pc:sldChg chg="del">
        <pc:chgData name="Rowe, Jennifer" userId="61a2c370-e11a-4c15-8b3b-d548eafeda1b" providerId="ADAL" clId="{4D789CAD-007F-41EA-B34D-4F65906FDED1}" dt="2024-08-13T00:36:19.122" v="753" actId="47"/>
        <pc:sldMkLst>
          <pc:docMk/>
          <pc:sldMk cId="1100858019" sldId="1730"/>
        </pc:sldMkLst>
      </pc:sldChg>
      <pc:sldChg chg="modSp mod">
        <pc:chgData name="Rowe, Jennifer" userId="61a2c370-e11a-4c15-8b3b-d548eafeda1b" providerId="ADAL" clId="{4D789CAD-007F-41EA-B34D-4F65906FDED1}" dt="2024-08-13T15:26:15.998" v="1010" actId="255"/>
        <pc:sldMkLst>
          <pc:docMk/>
          <pc:sldMk cId="341013179" sldId="1731"/>
        </pc:sldMkLst>
        <pc:spChg chg="mod">
          <ac:chgData name="Rowe, Jennifer" userId="61a2c370-e11a-4c15-8b3b-d548eafeda1b" providerId="ADAL" clId="{4D789CAD-007F-41EA-B34D-4F65906FDED1}" dt="2024-08-13T15:26:15.998" v="1010" actId="255"/>
          <ac:spMkLst>
            <pc:docMk/>
            <pc:sldMk cId="341013179" sldId="1731"/>
            <ac:spMk id="4" creationId="{1E88EE12-194D-4502-8ABD-498BC9CC51E2}"/>
          </ac:spMkLst>
        </pc:spChg>
      </pc:sldChg>
      <pc:sldChg chg="modSp mod ord">
        <pc:chgData name="Rowe, Jennifer" userId="61a2c370-e11a-4c15-8b3b-d548eafeda1b" providerId="ADAL" clId="{4D789CAD-007F-41EA-B34D-4F65906FDED1}" dt="2024-08-14T13:28:25.890" v="1145"/>
        <pc:sldMkLst>
          <pc:docMk/>
          <pc:sldMk cId="557998058" sldId="1732"/>
        </pc:sldMkLst>
        <pc:spChg chg="mod">
          <ac:chgData name="Rowe, Jennifer" userId="61a2c370-e11a-4c15-8b3b-d548eafeda1b" providerId="ADAL" clId="{4D789CAD-007F-41EA-B34D-4F65906FDED1}" dt="2024-08-13T00:46:28.489" v="805" actId="2"/>
          <ac:spMkLst>
            <pc:docMk/>
            <pc:sldMk cId="557998058" sldId="1732"/>
            <ac:spMk id="4" creationId="{1E88EE12-194D-4502-8ABD-498BC9CC51E2}"/>
          </ac:spMkLst>
        </pc:spChg>
      </pc:sldChg>
      <pc:sldChg chg="modSp mod">
        <pc:chgData name="Rowe, Jennifer" userId="61a2c370-e11a-4c15-8b3b-d548eafeda1b" providerId="ADAL" clId="{4D789CAD-007F-41EA-B34D-4F65906FDED1}" dt="2024-08-13T15:27:19.464" v="1017" actId="20577"/>
        <pc:sldMkLst>
          <pc:docMk/>
          <pc:sldMk cId="611530735" sldId="1733"/>
        </pc:sldMkLst>
        <pc:spChg chg="mod">
          <ac:chgData name="Rowe, Jennifer" userId="61a2c370-e11a-4c15-8b3b-d548eafeda1b" providerId="ADAL" clId="{4D789CAD-007F-41EA-B34D-4F65906FDED1}" dt="2024-08-13T15:27:19.464" v="1017" actId="20577"/>
          <ac:spMkLst>
            <pc:docMk/>
            <pc:sldMk cId="611530735" sldId="1733"/>
            <ac:spMk id="8" creationId="{B2F2AE86-0915-00DE-7449-BFEA28BA2D86}"/>
          </ac:spMkLst>
        </pc:spChg>
      </pc:sldChg>
      <pc:sldChg chg="addSp delSp modSp mod">
        <pc:chgData name="Rowe, Jennifer" userId="61a2c370-e11a-4c15-8b3b-d548eafeda1b" providerId="ADAL" clId="{4D789CAD-007F-41EA-B34D-4F65906FDED1}" dt="2024-08-13T16:11:25.439" v="1139" actId="14100"/>
        <pc:sldMkLst>
          <pc:docMk/>
          <pc:sldMk cId="4213780801" sldId="1734"/>
        </pc:sldMkLst>
        <pc:spChg chg="mod">
          <ac:chgData name="Rowe, Jennifer" userId="61a2c370-e11a-4c15-8b3b-d548eafeda1b" providerId="ADAL" clId="{4D789CAD-007F-41EA-B34D-4F65906FDED1}" dt="2024-08-13T16:10:38.749" v="1134" actId="20577"/>
          <ac:spMkLst>
            <pc:docMk/>
            <pc:sldMk cId="4213780801" sldId="1734"/>
            <ac:spMk id="2" creationId="{00000000-0000-0000-0000-000000000000}"/>
          </ac:spMkLst>
        </pc:spChg>
        <pc:picChg chg="add del mod">
          <ac:chgData name="Rowe, Jennifer" userId="61a2c370-e11a-4c15-8b3b-d548eafeda1b" providerId="ADAL" clId="{4D789CAD-007F-41EA-B34D-4F65906FDED1}" dt="2024-08-13T16:10:40.060" v="1135" actId="478"/>
          <ac:picMkLst>
            <pc:docMk/>
            <pc:sldMk cId="4213780801" sldId="1734"/>
            <ac:picMk id="3" creationId="{F3A3B983-356B-396B-CFC7-E68CC4A686AC}"/>
          </ac:picMkLst>
        </pc:picChg>
        <pc:picChg chg="del">
          <ac:chgData name="Rowe, Jennifer" userId="61a2c370-e11a-4c15-8b3b-d548eafeda1b" providerId="ADAL" clId="{4D789CAD-007F-41EA-B34D-4F65906FDED1}" dt="2024-08-13T16:09:41.484" v="1130" actId="478"/>
          <ac:picMkLst>
            <pc:docMk/>
            <pc:sldMk cId="4213780801" sldId="1734"/>
            <ac:picMk id="4" creationId="{7AF719FD-75F3-441A-564E-E05100BADE68}"/>
          </ac:picMkLst>
        </pc:picChg>
        <pc:picChg chg="add mod">
          <ac:chgData name="Rowe, Jennifer" userId="61a2c370-e11a-4c15-8b3b-d548eafeda1b" providerId="ADAL" clId="{4D789CAD-007F-41EA-B34D-4F65906FDED1}" dt="2024-08-13T16:11:25.439" v="1139" actId="14100"/>
          <ac:picMkLst>
            <pc:docMk/>
            <pc:sldMk cId="4213780801" sldId="1734"/>
            <ac:picMk id="6" creationId="{825E170F-CBE5-72D2-CCDC-D14735BFB4E1}"/>
          </ac:picMkLst>
        </pc:picChg>
      </pc:sldChg>
      <pc:sldChg chg="addSp modSp mod ord">
        <pc:chgData name="Rowe, Jennifer" userId="61a2c370-e11a-4c15-8b3b-d548eafeda1b" providerId="ADAL" clId="{4D789CAD-007F-41EA-B34D-4F65906FDED1}" dt="2024-08-14T16:56:01.925" v="1159" actId="20577"/>
        <pc:sldMkLst>
          <pc:docMk/>
          <pc:sldMk cId="1232493016" sldId="1735"/>
        </pc:sldMkLst>
        <pc:spChg chg="mod">
          <ac:chgData name="Rowe, Jennifer" userId="61a2c370-e11a-4c15-8b3b-d548eafeda1b" providerId="ADAL" clId="{4D789CAD-007F-41EA-B34D-4F65906FDED1}" dt="2024-08-12T23:55:05.190" v="378" actId="1076"/>
          <ac:spMkLst>
            <pc:docMk/>
            <pc:sldMk cId="1232493016" sldId="1735"/>
            <ac:spMk id="2" creationId="{00000000-0000-0000-0000-000000000000}"/>
          </ac:spMkLst>
        </pc:spChg>
        <pc:spChg chg="mod">
          <ac:chgData name="Rowe, Jennifer" userId="61a2c370-e11a-4c15-8b3b-d548eafeda1b" providerId="ADAL" clId="{4D789CAD-007F-41EA-B34D-4F65906FDED1}" dt="2024-08-13T15:29:59.714" v="1031" actId="20577"/>
          <ac:spMkLst>
            <pc:docMk/>
            <pc:sldMk cId="1232493016" sldId="1735"/>
            <ac:spMk id="3" creationId="{00000000-0000-0000-0000-000000000000}"/>
          </ac:spMkLst>
        </pc:spChg>
        <pc:spChg chg="add mod">
          <ac:chgData name="Rowe, Jennifer" userId="61a2c370-e11a-4c15-8b3b-d548eafeda1b" providerId="ADAL" clId="{4D789CAD-007F-41EA-B34D-4F65906FDED1}" dt="2024-08-14T16:56:01.925" v="1159" actId="20577"/>
          <ac:spMkLst>
            <pc:docMk/>
            <pc:sldMk cId="1232493016" sldId="1735"/>
            <ac:spMk id="4" creationId="{808A65CC-169B-5CCB-BE50-7AC512BF6506}"/>
          </ac:spMkLst>
        </pc:spChg>
        <pc:spChg chg="add mod">
          <ac:chgData name="Rowe, Jennifer" userId="61a2c370-e11a-4c15-8b3b-d548eafeda1b" providerId="ADAL" clId="{4D789CAD-007F-41EA-B34D-4F65906FDED1}" dt="2024-08-13T00:40:28.980" v="765" actId="113"/>
          <ac:spMkLst>
            <pc:docMk/>
            <pc:sldMk cId="1232493016" sldId="1735"/>
            <ac:spMk id="5" creationId="{0D781B9E-F083-0224-9C56-FA62E6913AF3}"/>
          </ac:spMkLst>
        </pc:spChg>
      </pc:sldChg>
      <pc:sldChg chg="addSp modSp mod ord">
        <pc:chgData name="Rowe, Jennifer" userId="61a2c370-e11a-4c15-8b3b-d548eafeda1b" providerId="ADAL" clId="{4D789CAD-007F-41EA-B34D-4F65906FDED1}" dt="2024-08-13T01:00:53.713" v="925" actId="1076"/>
        <pc:sldMkLst>
          <pc:docMk/>
          <pc:sldMk cId="3617216068" sldId="1736"/>
        </pc:sldMkLst>
        <pc:spChg chg="mod">
          <ac:chgData name="Rowe, Jennifer" userId="61a2c370-e11a-4c15-8b3b-d548eafeda1b" providerId="ADAL" clId="{4D789CAD-007F-41EA-B34D-4F65906FDED1}" dt="2024-08-13T00:45:01.100" v="803" actId="1076"/>
          <ac:spMkLst>
            <pc:docMk/>
            <pc:sldMk cId="3617216068" sldId="1736"/>
            <ac:spMk id="2" creationId="{00000000-0000-0000-0000-000000000000}"/>
          </ac:spMkLst>
        </pc:spChg>
        <pc:spChg chg="mod">
          <ac:chgData name="Rowe, Jennifer" userId="61a2c370-e11a-4c15-8b3b-d548eafeda1b" providerId="ADAL" clId="{4D789CAD-007F-41EA-B34D-4F65906FDED1}" dt="2024-08-13T01:00:34.134" v="923" actId="948"/>
          <ac:spMkLst>
            <pc:docMk/>
            <pc:sldMk cId="3617216068" sldId="1736"/>
            <ac:spMk id="3" creationId="{00000000-0000-0000-0000-000000000000}"/>
          </ac:spMkLst>
        </pc:spChg>
        <pc:spChg chg="add mod">
          <ac:chgData name="Rowe, Jennifer" userId="61a2c370-e11a-4c15-8b3b-d548eafeda1b" providerId="ADAL" clId="{4D789CAD-007F-41EA-B34D-4F65906FDED1}" dt="2024-08-13T01:00:42.164" v="924" actId="948"/>
          <ac:spMkLst>
            <pc:docMk/>
            <pc:sldMk cId="3617216068" sldId="1736"/>
            <ac:spMk id="4" creationId="{76347219-4A39-C80E-02B5-338531E55A90}"/>
          </ac:spMkLst>
        </pc:spChg>
        <pc:picChg chg="add mod">
          <ac:chgData name="Rowe, Jennifer" userId="61a2c370-e11a-4c15-8b3b-d548eafeda1b" providerId="ADAL" clId="{4D789CAD-007F-41EA-B34D-4F65906FDED1}" dt="2024-08-13T01:00:53.713" v="925" actId="1076"/>
          <ac:picMkLst>
            <pc:docMk/>
            <pc:sldMk cId="3617216068" sldId="1736"/>
            <ac:picMk id="5" creationId="{B0AF7BD0-12CA-859D-7547-CB9B11DC6DF9}"/>
          </ac:picMkLst>
        </pc:picChg>
      </pc:sldChg>
      <pc:sldChg chg="modSp mod">
        <pc:chgData name="Rowe, Jennifer" userId="61a2c370-e11a-4c15-8b3b-d548eafeda1b" providerId="ADAL" clId="{4D789CAD-007F-41EA-B34D-4F65906FDED1}" dt="2024-08-13T15:48:58.910" v="1129" actId="20577"/>
        <pc:sldMkLst>
          <pc:docMk/>
          <pc:sldMk cId="2406616187" sldId="1746"/>
        </pc:sldMkLst>
        <pc:spChg chg="mod">
          <ac:chgData name="Rowe, Jennifer" userId="61a2c370-e11a-4c15-8b3b-d548eafeda1b" providerId="ADAL" clId="{4D789CAD-007F-41EA-B34D-4F65906FDED1}" dt="2024-08-12T23:40:22.076" v="195"/>
          <ac:spMkLst>
            <pc:docMk/>
            <pc:sldMk cId="2406616187" sldId="1746"/>
            <ac:spMk id="2" creationId="{00000000-0000-0000-0000-000000000000}"/>
          </ac:spMkLst>
        </pc:spChg>
        <pc:spChg chg="mod">
          <ac:chgData name="Rowe, Jennifer" userId="61a2c370-e11a-4c15-8b3b-d548eafeda1b" providerId="ADAL" clId="{4D789CAD-007F-41EA-B34D-4F65906FDED1}" dt="2024-08-13T15:48:58.910" v="1129" actId="20577"/>
          <ac:spMkLst>
            <pc:docMk/>
            <pc:sldMk cId="2406616187" sldId="1746"/>
            <ac:spMk id="3" creationId="{00000000-0000-0000-0000-000000000000}"/>
          </ac:spMkLst>
        </pc:spChg>
      </pc:sldChg>
      <pc:sldChg chg="addSp delSp modSp add mod">
        <pc:chgData name="Rowe, Jennifer" userId="61a2c370-e11a-4c15-8b3b-d548eafeda1b" providerId="ADAL" clId="{4D789CAD-007F-41EA-B34D-4F65906FDED1}" dt="2024-08-13T15:33:01.976" v="1104" actId="20577"/>
        <pc:sldMkLst>
          <pc:docMk/>
          <pc:sldMk cId="3661190504" sldId="1747"/>
        </pc:sldMkLst>
        <pc:spChg chg="mod">
          <ac:chgData name="Rowe, Jennifer" userId="61a2c370-e11a-4c15-8b3b-d548eafeda1b" providerId="ADAL" clId="{4D789CAD-007F-41EA-B34D-4F65906FDED1}" dt="2024-08-13T00:11:29.227" v="535" actId="1076"/>
          <ac:spMkLst>
            <pc:docMk/>
            <pc:sldMk cId="3661190504" sldId="1747"/>
            <ac:spMk id="2" creationId="{00000000-0000-0000-0000-000000000000}"/>
          </ac:spMkLst>
        </pc:spChg>
        <pc:spChg chg="mod">
          <ac:chgData name="Rowe, Jennifer" userId="61a2c370-e11a-4c15-8b3b-d548eafeda1b" providerId="ADAL" clId="{4D789CAD-007F-41EA-B34D-4F65906FDED1}" dt="2024-08-13T15:33:01.976" v="1104" actId="20577"/>
          <ac:spMkLst>
            <pc:docMk/>
            <pc:sldMk cId="3661190504" sldId="1747"/>
            <ac:spMk id="3" creationId="{00000000-0000-0000-0000-000000000000}"/>
          </ac:spMkLst>
        </pc:spChg>
        <pc:spChg chg="add del mod">
          <ac:chgData name="Rowe, Jennifer" userId="61a2c370-e11a-4c15-8b3b-d548eafeda1b" providerId="ADAL" clId="{4D789CAD-007F-41EA-B34D-4F65906FDED1}" dt="2024-08-13T00:16:50.667" v="585" actId="478"/>
          <ac:spMkLst>
            <pc:docMk/>
            <pc:sldMk cId="3661190504" sldId="1747"/>
            <ac:spMk id="4" creationId="{9B9FFD33-02FC-50CF-958D-8630B9E3CFC1}"/>
          </ac:spMkLst>
        </pc:spChg>
        <pc:spChg chg="add mod">
          <ac:chgData name="Rowe, Jennifer" userId="61a2c370-e11a-4c15-8b3b-d548eafeda1b" providerId="ADAL" clId="{4D789CAD-007F-41EA-B34D-4F65906FDED1}" dt="2024-08-13T00:41:30.699" v="785" actId="27636"/>
          <ac:spMkLst>
            <pc:docMk/>
            <pc:sldMk cId="3661190504" sldId="1747"/>
            <ac:spMk id="5" creationId="{82981671-0D6A-A22A-AF50-31F35A63FE2C}"/>
          </ac:spMkLst>
        </pc:spChg>
      </pc:sldChg>
      <pc:sldChg chg="add">
        <pc:chgData name="Rowe, Jennifer" userId="61a2c370-e11a-4c15-8b3b-d548eafeda1b" providerId="ADAL" clId="{4D789CAD-007F-41EA-B34D-4F65906FDED1}" dt="2024-08-13T15:44:36.302" v="1125"/>
        <pc:sldMkLst>
          <pc:docMk/>
          <pc:sldMk cId="508976969" sldId="1748"/>
        </pc:sldMkLst>
      </pc:sldChg>
      <pc:sldChg chg="modSp add del mod">
        <pc:chgData name="Rowe, Jennifer" userId="61a2c370-e11a-4c15-8b3b-d548eafeda1b" providerId="ADAL" clId="{4D789CAD-007F-41EA-B34D-4F65906FDED1}" dt="2024-08-13T15:44:21.056" v="1124" actId="2696"/>
        <pc:sldMkLst>
          <pc:docMk/>
          <pc:sldMk cId="2976558789" sldId="1748"/>
        </pc:sldMkLst>
        <pc:spChg chg="mod">
          <ac:chgData name="Rowe, Jennifer" userId="61a2c370-e11a-4c15-8b3b-d548eafeda1b" providerId="ADAL" clId="{4D789CAD-007F-41EA-B34D-4F65906FDED1}" dt="2024-08-13T00:07:15.045" v="498" actId="1076"/>
          <ac:spMkLst>
            <pc:docMk/>
            <pc:sldMk cId="2976558789" sldId="1748"/>
            <ac:spMk id="2" creationId="{00000000-0000-0000-0000-000000000000}"/>
          </ac:spMkLst>
        </pc:spChg>
        <pc:spChg chg="mod">
          <ac:chgData name="Rowe, Jennifer" userId="61a2c370-e11a-4c15-8b3b-d548eafeda1b" providerId="ADAL" clId="{4D789CAD-007F-41EA-B34D-4F65906FDED1}" dt="2024-08-13T15:43:30.313" v="1123" actId="20577"/>
          <ac:spMkLst>
            <pc:docMk/>
            <pc:sldMk cId="2976558789" sldId="1748"/>
            <ac:spMk id="3" creationId="{00000000-0000-0000-0000-000000000000}"/>
          </ac:spMkLst>
        </pc:spChg>
      </pc:sldChg>
      <pc:sldChg chg="modSp add mod">
        <pc:chgData name="Rowe, Jennifer" userId="61a2c370-e11a-4c15-8b3b-d548eafeda1b" providerId="ADAL" clId="{4D789CAD-007F-41EA-B34D-4F65906FDED1}" dt="2024-08-13T00:29:16.338" v="714" actId="1076"/>
        <pc:sldMkLst>
          <pc:docMk/>
          <pc:sldMk cId="936023891" sldId="1749"/>
        </pc:sldMkLst>
        <pc:spChg chg="mod">
          <ac:chgData name="Rowe, Jennifer" userId="61a2c370-e11a-4c15-8b3b-d548eafeda1b" providerId="ADAL" clId="{4D789CAD-007F-41EA-B34D-4F65906FDED1}" dt="2024-08-13T00:29:16.338" v="714" actId="1076"/>
          <ac:spMkLst>
            <pc:docMk/>
            <pc:sldMk cId="936023891" sldId="1749"/>
            <ac:spMk id="2" creationId="{00000000-0000-0000-0000-000000000000}"/>
          </ac:spMkLst>
        </pc:spChg>
        <pc:spChg chg="mod">
          <ac:chgData name="Rowe, Jennifer" userId="61a2c370-e11a-4c15-8b3b-d548eafeda1b" providerId="ADAL" clId="{4D789CAD-007F-41EA-B34D-4F65906FDED1}" dt="2024-08-13T00:29:10.044" v="713" actId="20577"/>
          <ac:spMkLst>
            <pc:docMk/>
            <pc:sldMk cId="936023891" sldId="1749"/>
            <ac:spMk id="3" creationId="{00000000-0000-0000-0000-000000000000}"/>
          </ac:spMkLst>
        </pc:spChg>
      </pc:sldChg>
      <pc:sldMasterChg chg="delSldLayout">
        <pc:chgData name="Rowe, Jennifer" userId="61a2c370-e11a-4c15-8b3b-d548eafeda1b" providerId="ADAL" clId="{4D789CAD-007F-41EA-B34D-4F65906FDED1}" dt="2024-08-13T00:35:30.975" v="752" actId="47"/>
        <pc:sldMasterMkLst>
          <pc:docMk/>
          <pc:sldMasterMk cId="0" sldId="2147483648"/>
        </pc:sldMasterMkLst>
        <pc:sldLayoutChg chg="del">
          <pc:chgData name="Rowe, Jennifer" userId="61a2c370-e11a-4c15-8b3b-d548eafeda1b" providerId="ADAL" clId="{4D789CAD-007F-41EA-B34D-4F65906FDED1}" dt="2024-08-13T00:35:30.975" v="752" actId="47"/>
          <pc:sldLayoutMkLst>
            <pc:docMk/>
            <pc:sldMasterMk cId="0" sldId="2147483648"/>
            <pc:sldLayoutMk cId="3719461535" sldId="2147485788"/>
          </pc:sldLayoutMkLst>
        </pc:sldLayoutChg>
      </pc:sldMasterChg>
      <pc:sldMasterChg chg="del delSldLayout">
        <pc:chgData name="Rowe, Jennifer" userId="61a2c370-e11a-4c15-8b3b-d548eafeda1b" providerId="ADAL" clId="{4D789CAD-007F-41EA-B34D-4F65906FDED1}" dt="2024-08-13T00:29:23.291" v="715" actId="47"/>
        <pc:sldMasterMkLst>
          <pc:docMk/>
          <pc:sldMasterMk cId="3771835245" sldId="2147485789"/>
        </pc:sldMasterMkLst>
        <pc:sldLayoutChg chg="del">
          <pc:chgData name="Rowe, Jennifer" userId="61a2c370-e11a-4c15-8b3b-d548eafeda1b" providerId="ADAL" clId="{4D789CAD-007F-41EA-B34D-4F65906FDED1}" dt="2024-08-13T00:29:23.291" v="715" actId="47"/>
          <pc:sldLayoutMkLst>
            <pc:docMk/>
            <pc:sldMasterMk cId="3771835245" sldId="2147485789"/>
            <pc:sldLayoutMk cId="3416407192" sldId="2147485790"/>
          </pc:sldLayoutMkLst>
        </pc:sldLayoutChg>
        <pc:sldLayoutChg chg="del">
          <pc:chgData name="Rowe, Jennifer" userId="61a2c370-e11a-4c15-8b3b-d548eafeda1b" providerId="ADAL" clId="{4D789CAD-007F-41EA-B34D-4F65906FDED1}" dt="2024-08-13T00:29:23.291" v="715" actId="47"/>
          <pc:sldLayoutMkLst>
            <pc:docMk/>
            <pc:sldMasterMk cId="3771835245" sldId="2147485789"/>
            <pc:sldLayoutMk cId="3333685877" sldId="2147485791"/>
          </pc:sldLayoutMkLst>
        </pc:sldLayoutChg>
        <pc:sldLayoutChg chg="del">
          <pc:chgData name="Rowe, Jennifer" userId="61a2c370-e11a-4c15-8b3b-d548eafeda1b" providerId="ADAL" clId="{4D789CAD-007F-41EA-B34D-4F65906FDED1}" dt="2024-08-13T00:29:23.291" v="715" actId="47"/>
          <pc:sldLayoutMkLst>
            <pc:docMk/>
            <pc:sldMasterMk cId="3771835245" sldId="2147485789"/>
            <pc:sldLayoutMk cId="1266050191" sldId="2147485792"/>
          </pc:sldLayoutMkLst>
        </pc:sldLayoutChg>
        <pc:sldLayoutChg chg="del">
          <pc:chgData name="Rowe, Jennifer" userId="61a2c370-e11a-4c15-8b3b-d548eafeda1b" providerId="ADAL" clId="{4D789CAD-007F-41EA-B34D-4F65906FDED1}" dt="2024-08-13T00:29:23.291" v="715" actId="47"/>
          <pc:sldLayoutMkLst>
            <pc:docMk/>
            <pc:sldMasterMk cId="3771835245" sldId="2147485789"/>
            <pc:sldLayoutMk cId="2677373369" sldId="2147485793"/>
          </pc:sldLayoutMkLst>
        </pc:sldLayoutChg>
        <pc:sldLayoutChg chg="del">
          <pc:chgData name="Rowe, Jennifer" userId="61a2c370-e11a-4c15-8b3b-d548eafeda1b" providerId="ADAL" clId="{4D789CAD-007F-41EA-B34D-4F65906FDED1}" dt="2024-08-13T00:29:23.291" v="715" actId="47"/>
          <pc:sldLayoutMkLst>
            <pc:docMk/>
            <pc:sldMasterMk cId="3771835245" sldId="2147485789"/>
            <pc:sldLayoutMk cId="1528697930" sldId="2147485794"/>
          </pc:sldLayoutMkLst>
        </pc:sldLayoutChg>
        <pc:sldLayoutChg chg="del">
          <pc:chgData name="Rowe, Jennifer" userId="61a2c370-e11a-4c15-8b3b-d548eafeda1b" providerId="ADAL" clId="{4D789CAD-007F-41EA-B34D-4F65906FDED1}" dt="2024-08-13T00:29:23.291" v="715" actId="47"/>
          <pc:sldLayoutMkLst>
            <pc:docMk/>
            <pc:sldMasterMk cId="3771835245" sldId="2147485789"/>
            <pc:sldLayoutMk cId="1005057583" sldId="2147485795"/>
          </pc:sldLayoutMkLst>
        </pc:sldLayoutChg>
        <pc:sldLayoutChg chg="del">
          <pc:chgData name="Rowe, Jennifer" userId="61a2c370-e11a-4c15-8b3b-d548eafeda1b" providerId="ADAL" clId="{4D789CAD-007F-41EA-B34D-4F65906FDED1}" dt="2024-08-13T00:29:23.291" v="715" actId="47"/>
          <pc:sldLayoutMkLst>
            <pc:docMk/>
            <pc:sldMasterMk cId="3771835245" sldId="2147485789"/>
            <pc:sldLayoutMk cId="331022844" sldId="2147485796"/>
          </pc:sldLayoutMkLst>
        </pc:sldLayoutChg>
        <pc:sldLayoutChg chg="del">
          <pc:chgData name="Rowe, Jennifer" userId="61a2c370-e11a-4c15-8b3b-d548eafeda1b" providerId="ADAL" clId="{4D789CAD-007F-41EA-B34D-4F65906FDED1}" dt="2024-08-13T00:29:23.291" v="715" actId="47"/>
          <pc:sldLayoutMkLst>
            <pc:docMk/>
            <pc:sldMasterMk cId="3771835245" sldId="2147485789"/>
            <pc:sldLayoutMk cId="2667814314" sldId="2147485797"/>
          </pc:sldLayoutMkLst>
        </pc:sldLayoutChg>
        <pc:sldLayoutChg chg="del">
          <pc:chgData name="Rowe, Jennifer" userId="61a2c370-e11a-4c15-8b3b-d548eafeda1b" providerId="ADAL" clId="{4D789CAD-007F-41EA-B34D-4F65906FDED1}" dt="2024-08-13T00:29:23.291" v="715" actId="47"/>
          <pc:sldLayoutMkLst>
            <pc:docMk/>
            <pc:sldMasterMk cId="3771835245" sldId="2147485789"/>
            <pc:sldLayoutMk cId="3968617252" sldId="2147485798"/>
          </pc:sldLayoutMkLst>
        </pc:sldLayoutChg>
        <pc:sldLayoutChg chg="del">
          <pc:chgData name="Rowe, Jennifer" userId="61a2c370-e11a-4c15-8b3b-d548eafeda1b" providerId="ADAL" clId="{4D789CAD-007F-41EA-B34D-4F65906FDED1}" dt="2024-08-13T00:29:23.291" v="715" actId="47"/>
          <pc:sldLayoutMkLst>
            <pc:docMk/>
            <pc:sldMasterMk cId="3771835245" sldId="2147485789"/>
            <pc:sldLayoutMk cId="3305418722" sldId="2147485799"/>
          </pc:sldLayoutMkLst>
        </pc:sldLayoutChg>
        <pc:sldLayoutChg chg="del">
          <pc:chgData name="Rowe, Jennifer" userId="61a2c370-e11a-4c15-8b3b-d548eafeda1b" providerId="ADAL" clId="{4D789CAD-007F-41EA-B34D-4F65906FDED1}" dt="2024-08-13T00:29:23.291" v="715" actId="47"/>
          <pc:sldLayoutMkLst>
            <pc:docMk/>
            <pc:sldMasterMk cId="3771835245" sldId="2147485789"/>
            <pc:sldLayoutMk cId="2884534366" sldId="2147485800"/>
          </pc:sldLayoutMkLst>
        </pc:sldLayoutChg>
      </pc:sldMasterChg>
    </pc:docChg>
  </pc:docChgLst>
  <pc:docChgLst>
    <pc:chgData name="Rowe, Jennifer" userId="61a2c370-e11a-4c15-8b3b-d548eafeda1b" providerId="ADAL" clId="{6FFCBA44-CEE9-452B-B2E5-1612F012CC8A}"/>
    <pc:docChg chg="undo custSel addSld delSld modSld sldOrd">
      <pc:chgData name="Rowe, Jennifer" userId="61a2c370-e11a-4c15-8b3b-d548eafeda1b" providerId="ADAL" clId="{6FFCBA44-CEE9-452B-B2E5-1612F012CC8A}" dt="2024-08-12T20:51:14.884" v="249"/>
      <pc:docMkLst>
        <pc:docMk/>
      </pc:docMkLst>
      <pc:sldChg chg="modSp mod">
        <pc:chgData name="Rowe, Jennifer" userId="61a2c370-e11a-4c15-8b3b-d548eafeda1b" providerId="ADAL" clId="{6FFCBA44-CEE9-452B-B2E5-1612F012CC8A}" dt="2024-08-12T20:43:50.844" v="248" actId="13926"/>
        <pc:sldMkLst>
          <pc:docMk/>
          <pc:sldMk cId="1417168316" sldId="257"/>
        </pc:sldMkLst>
        <pc:spChg chg="mod">
          <ac:chgData name="Rowe, Jennifer" userId="61a2c370-e11a-4c15-8b3b-d548eafeda1b" providerId="ADAL" clId="{6FFCBA44-CEE9-452B-B2E5-1612F012CC8A}" dt="2024-08-12T20:43:31.621" v="245" actId="1076"/>
          <ac:spMkLst>
            <pc:docMk/>
            <pc:sldMk cId="1417168316" sldId="257"/>
            <ac:spMk id="2" creationId="{A58A493E-4F52-44C8-ABAA-D4E9460AE8BF}"/>
          </ac:spMkLst>
        </pc:spChg>
        <pc:spChg chg="mod">
          <ac:chgData name="Rowe, Jennifer" userId="61a2c370-e11a-4c15-8b3b-d548eafeda1b" providerId="ADAL" clId="{6FFCBA44-CEE9-452B-B2E5-1612F012CC8A}" dt="2024-08-12T20:38:29.841" v="194" actId="1076"/>
          <ac:spMkLst>
            <pc:docMk/>
            <pc:sldMk cId="1417168316" sldId="257"/>
            <ac:spMk id="4" creationId="{61F1FB29-67CD-41DB-AB07-4152A8991A73}"/>
          </ac:spMkLst>
        </pc:spChg>
        <pc:graphicFrameChg chg="mod">
          <ac:chgData name="Rowe, Jennifer" userId="61a2c370-e11a-4c15-8b3b-d548eafeda1b" providerId="ADAL" clId="{6FFCBA44-CEE9-452B-B2E5-1612F012CC8A}" dt="2024-08-12T20:43:50.844" v="248" actId="13926"/>
          <ac:graphicFrameMkLst>
            <pc:docMk/>
            <pc:sldMk cId="1417168316" sldId="257"/>
            <ac:graphicFrameMk id="8" creationId="{CFF753FA-8200-4FD2-9BD3-B1F989B54C7C}"/>
          </ac:graphicFrameMkLst>
        </pc:graphicFrameChg>
      </pc:sldChg>
      <pc:sldChg chg="modSp mod">
        <pc:chgData name="Rowe, Jennifer" userId="61a2c370-e11a-4c15-8b3b-d548eafeda1b" providerId="ADAL" clId="{6FFCBA44-CEE9-452B-B2E5-1612F012CC8A}" dt="2024-08-12T20:42:34.738" v="233" actId="113"/>
        <pc:sldMkLst>
          <pc:docMk/>
          <pc:sldMk cId="1446223000" sldId="323"/>
        </pc:sldMkLst>
        <pc:spChg chg="mod">
          <ac:chgData name="Rowe, Jennifer" userId="61a2c370-e11a-4c15-8b3b-d548eafeda1b" providerId="ADAL" clId="{6FFCBA44-CEE9-452B-B2E5-1612F012CC8A}" dt="2024-08-12T20:42:34.738" v="233" actId="113"/>
          <ac:spMkLst>
            <pc:docMk/>
            <pc:sldMk cId="1446223000" sldId="323"/>
            <ac:spMk id="4" creationId="{C1899BDA-0EE6-4CE4-B442-12DCB6AF5C10}"/>
          </ac:spMkLst>
        </pc:spChg>
        <pc:spChg chg="mod">
          <ac:chgData name="Rowe, Jennifer" userId="61a2c370-e11a-4c15-8b3b-d548eafeda1b" providerId="ADAL" clId="{6FFCBA44-CEE9-452B-B2E5-1612F012CC8A}" dt="2024-08-12T20:36:08.390" v="173" actId="113"/>
          <ac:spMkLst>
            <pc:docMk/>
            <pc:sldMk cId="1446223000" sldId="323"/>
            <ac:spMk id="5" creationId="{5A9C9969-EC9B-4BC6-854F-109200115CCD}"/>
          </ac:spMkLst>
        </pc:spChg>
        <pc:picChg chg="mod">
          <ac:chgData name="Rowe, Jennifer" userId="61a2c370-e11a-4c15-8b3b-d548eafeda1b" providerId="ADAL" clId="{6FFCBA44-CEE9-452B-B2E5-1612F012CC8A}" dt="2024-08-12T20:36:53.168" v="176" actId="732"/>
          <ac:picMkLst>
            <pc:docMk/>
            <pc:sldMk cId="1446223000" sldId="323"/>
            <ac:picMk id="9218" creationId="{FF24D4C9-8D23-4AEB-B19D-30DF0A347364}"/>
          </ac:picMkLst>
        </pc:picChg>
      </pc:sldChg>
      <pc:sldChg chg="modSp mod">
        <pc:chgData name="Rowe, Jennifer" userId="61a2c370-e11a-4c15-8b3b-d548eafeda1b" providerId="ADAL" clId="{6FFCBA44-CEE9-452B-B2E5-1612F012CC8A}" dt="2024-08-12T20:40:26.266" v="214" actId="1076"/>
        <pc:sldMkLst>
          <pc:docMk/>
          <pc:sldMk cId="1286501698" sldId="327"/>
        </pc:sldMkLst>
        <pc:spChg chg="mod">
          <ac:chgData name="Rowe, Jennifer" userId="61a2c370-e11a-4c15-8b3b-d548eafeda1b" providerId="ADAL" clId="{6FFCBA44-CEE9-452B-B2E5-1612F012CC8A}" dt="2024-08-12T20:39:41.507" v="205" actId="1076"/>
          <ac:spMkLst>
            <pc:docMk/>
            <pc:sldMk cId="1286501698" sldId="327"/>
            <ac:spMk id="2" creationId="{AD1BD4B1-6142-42A0-8B4E-84F570025B52}"/>
          </ac:spMkLst>
        </pc:spChg>
        <pc:spChg chg="mod">
          <ac:chgData name="Rowe, Jennifer" userId="61a2c370-e11a-4c15-8b3b-d548eafeda1b" providerId="ADAL" clId="{6FFCBA44-CEE9-452B-B2E5-1612F012CC8A}" dt="2024-08-12T20:40:14.528" v="212" actId="1076"/>
          <ac:spMkLst>
            <pc:docMk/>
            <pc:sldMk cId="1286501698" sldId="327"/>
            <ac:spMk id="3" creationId="{258EC5EB-F622-4235-86A7-3832719495A8}"/>
          </ac:spMkLst>
        </pc:spChg>
        <pc:spChg chg="mod">
          <ac:chgData name="Rowe, Jennifer" userId="61a2c370-e11a-4c15-8b3b-d548eafeda1b" providerId="ADAL" clId="{6FFCBA44-CEE9-452B-B2E5-1612F012CC8A}" dt="2024-08-12T20:39:51.617" v="207" actId="1076"/>
          <ac:spMkLst>
            <pc:docMk/>
            <pc:sldMk cId="1286501698" sldId="327"/>
            <ac:spMk id="4" creationId="{1E88EE12-194D-4502-8ABD-498BC9CC51E2}"/>
          </ac:spMkLst>
        </pc:spChg>
        <pc:spChg chg="mod">
          <ac:chgData name="Rowe, Jennifer" userId="61a2c370-e11a-4c15-8b3b-d548eafeda1b" providerId="ADAL" clId="{6FFCBA44-CEE9-452B-B2E5-1612F012CC8A}" dt="2024-08-12T20:40:07.856" v="211" actId="1076"/>
          <ac:spMkLst>
            <pc:docMk/>
            <pc:sldMk cId="1286501698" sldId="327"/>
            <ac:spMk id="5" creationId="{2641FDCB-B65C-4422-AEE0-BF04D5B1B10C}"/>
          </ac:spMkLst>
        </pc:spChg>
        <pc:spChg chg="mod">
          <ac:chgData name="Rowe, Jennifer" userId="61a2c370-e11a-4c15-8b3b-d548eafeda1b" providerId="ADAL" clId="{6FFCBA44-CEE9-452B-B2E5-1612F012CC8A}" dt="2024-08-12T20:39:58.866" v="209" actId="1076"/>
          <ac:spMkLst>
            <pc:docMk/>
            <pc:sldMk cId="1286501698" sldId="327"/>
            <ac:spMk id="6" creationId="{DA937D33-E2DA-4F0A-B435-411EC602D44A}"/>
          </ac:spMkLst>
        </pc:spChg>
        <pc:spChg chg="mod">
          <ac:chgData name="Rowe, Jennifer" userId="61a2c370-e11a-4c15-8b3b-d548eafeda1b" providerId="ADAL" clId="{6FFCBA44-CEE9-452B-B2E5-1612F012CC8A}" dt="2024-08-12T20:40:26.266" v="214" actId="1076"/>
          <ac:spMkLst>
            <pc:docMk/>
            <pc:sldMk cId="1286501698" sldId="327"/>
            <ac:spMk id="9" creationId="{6902D12C-C9AD-CADF-22AD-DAEF037A60A5}"/>
          </ac:spMkLst>
        </pc:spChg>
      </pc:sldChg>
      <pc:sldChg chg="modSp del mod">
        <pc:chgData name="Rowe, Jennifer" userId="61a2c370-e11a-4c15-8b3b-d548eafeda1b" providerId="ADAL" clId="{6FFCBA44-CEE9-452B-B2E5-1612F012CC8A}" dt="2024-08-12T20:33:29.462" v="151" actId="47"/>
        <pc:sldMkLst>
          <pc:docMk/>
          <pc:sldMk cId="672150547" sldId="328"/>
        </pc:sldMkLst>
        <pc:spChg chg="mod">
          <ac:chgData name="Rowe, Jennifer" userId="61a2c370-e11a-4c15-8b3b-d548eafeda1b" providerId="ADAL" clId="{6FFCBA44-CEE9-452B-B2E5-1612F012CC8A}" dt="2024-08-12T20:26:21.518" v="92" actId="6549"/>
          <ac:spMkLst>
            <pc:docMk/>
            <pc:sldMk cId="672150547" sldId="328"/>
            <ac:spMk id="3" creationId="{CB4BC29C-5D92-12E4-D057-3162A5D54377}"/>
          </ac:spMkLst>
        </pc:spChg>
      </pc:sldChg>
      <pc:sldChg chg="add">
        <pc:chgData name="Rowe, Jennifer" userId="61a2c370-e11a-4c15-8b3b-d548eafeda1b" providerId="ADAL" clId="{6FFCBA44-CEE9-452B-B2E5-1612F012CC8A}" dt="2024-08-12T20:14:38.848" v="0"/>
        <pc:sldMkLst>
          <pc:docMk/>
          <pc:sldMk cId="0" sldId="531"/>
        </pc:sldMkLst>
      </pc:sldChg>
      <pc:sldChg chg="add">
        <pc:chgData name="Rowe, Jennifer" userId="61a2c370-e11a-4c15-8b3b-d548eafeda1b" providerId="ADAL" clId="{6FFCBA44-CEE9-452B-B2E5-1612F012CC8A}" dt="2024-08-12T20:51:14.884" v="249"/>
        <pc:sldMkLst>
          <pc:docMk/>
          <pc:sldMk cId="1966519621" sldId="533"/>
        </pc:sldMkLst>
      </pc:sldChg>
      <pc:sldChg chg="add">
        <pc:chgData name="Rowe, Jennifer" userId="61a2c370-e11a-4c15-8b3b-d548eafeda1b" providerId="ADAL" clId="{6FFCBA44-CEE9-452B-B2E5-1612F012CC8A}" dt="2024-08-12T20:14:38.848" v="0"/>
        <pc:sldMkLst>
          <pc:docMk/>
          <pc:sldMk cId="0" sldId="534"/>
        </pc:sldMkLst>
      </pc:sldChg>
      <pc:sldChg chg="add">
        <pc:chgData name="Rowe, Jennifer" userId="61a2c370-e11a-4c15-8b3b-d548eafeda1b" providerId="ADAL" clId="{6FFCBA44-CEE9-452B-B2E5-1612F012CC8A}" dt="2024-08-12T20:51:14.884" v="249"/>
        <pc:sldMkLst>
          <pc:docMk/>
          <pc:sldMk cId="1000488392" sldId="707"/>
        </pc:sldMkLst>
      </pc:sldChg>
      <pc:sldChg chg="add">
        <pc:chgData name="Rowe, Jennifer" userId="61a2c370-e11a-4c15-8b3b-d548eafeda1b" providerId="ADAL" clId="{6FFCBA44-CEE9-452B-B2E5-1612F012CC8A}" dt="2024-08-12T20:14:38.848" v="0"/>
        <pc:sldMkLst>
          <pc:docMk/>
          <pc:sldMk cId="0" sldId="708"/>
        </pc:sldMkLst>
      </pc:sldChg>
      <pc:sldChg chg="modSp mod">
        <pc:chgData name="Rowe, Jennifer" userId="61a2c370-e11a-4c15-8b3b-d548eafeda1b" providerId="ADAL" clId="{6FFCBA44-CEE9-452B-B2E5-1612F012CC8A}" dt="2024-08-12T20:39:09.439" v="198" actId="20577"/>
        <pc:sldMkLst>
          <pc:docMk/>
          <pc:sldMk cId="79951025" sldId="730"/>
        </pc:sldMkLst>
        <pc:spChg chg="mod">
          <ac:chgData name="Rowe, Jennifer" userId="61a2c370-e11a-4c15-8b3b-d548eafeda1b" providerId="ADAL" clId="{6FFCBA44-CEE9-452B-B2E5-1612F012CC8A}" dt="2024-08-12T20:39:09.439" v="198" actId="20577"/>
          <ac:spMkLst>
            <pc:docMk/>
            <pc:sldMk cId="79951025" sldId="730"/>
            <ac:spMk id="2" creationId="{19207518-5585-02C8-9216-96F348783EB3}"/>
          </ac:spMkLst>
        </pc:spChg>
        <pc:spChg chg="mod">
          <ac:chgData name="Rowe, Jennifer" userId="61a2c370-e11a-4c15-8b3b-d548eafeda1b" providerId="ADAL" clId="{6FFCBA44-CEE9-452B-B2E5-1612F012CC8A}" dt="2024-08-12T20:16:46.260" v="12" actId="14100"/>
          <ac:spMkLst>
            <pc:docMk/>
            <pc:sldMk cId="79951025" sldId="730"/>
            <ac:spMk id="3" creationId="{8F415B0D-69C1-5776-65CF-AFC48F81E176}"/>
          </ac:spMkLst>
        </pc:spChg>
      </pc:sldChg>
      <pc:sldChg chg="delSp modSp mod">
        <pc:chgData name="Rowe, Jennifer" userId="61a2c370-e11a-4c15-8b3b-d548eafeda1b" providerId="ADAL" clId="{6FFCBA44-CEE9-452B-B2E5-1612F012CC8A}" dt="2024-08-12T20:43:09.143" v="244" actId="1076"/>
        <pc:sldMkLst>
          <pc:docMk/>
          <pc:sldMk cId="3185813751" sldId="731"/>
        </pc:sldMkLst>
        <pc:spChg chg="mod">
          <ac:chgData name="Rowe, Jennifer" userId="61a2c370-e11a-4c15-8b3b-d548eafeda1b" providerId="ADAL" clId="{6FFCBA44-CEE9-452B-B2E5-1612F012CC8A}" dt="2024-08-12T20:42:43.095" v="234" actId="113"/>
          <ac:spMkLst>
            <pc:docMk/>
            <pc:sldMk cId="3185813751" sldId="731"/>
            <ac:spMk id="5" creationId="{EC0F2E58-C2D4-40DF-819A-9BD0E65F1129}"/>
          </ac:spMkLst>
        </pc:spChg>
        <pc:spChg chg="mod">
          <ac:chgData name="Rowe, Jennifer" userId="61a2c370-e11a-4c15-8b3b-d548eafeda1b" providerId="ADAL" clId="{6FFCBA44-CEE9-452B-B2E5-1612F012CC8A}" dt="2024-08-12T20:43:09.143" v="244" actId="1076"/>
          <ac:spMkLst>
            <pc:docMk/>
            <pc:sldMk cId="3185813751" sldId="731"/>
            <ac:spMk id="12" creationId="{5335BEFF-C4A4-08D5-D601-285884408B31}"/>
          </ac:spMkLst>
        </pc:spChg>
        <pc:picChg chg="mod">
          <ac:chgData name="Rowe, Jennifer" userId="61a2c370-e11a-4c15-8b3b-d548eafeda1b" providerId="ADAL" clId="{6FFCBA44-CEE9-452B-B2E5-1612F012CC8A}" dt="2024-08-12T20:37:23.968" v="183" actId="1076"/>
          <ac:picMkLst>
            <pc:docMk/>
            <pc:sldMk cId="3185813751" sldId="731"/>
            <ac:picMk id="6" creationId="{BFCBB52C-527A-4F16-8AA9-070680679C9D}"/>
          </ac:picMkLst>
        </pc:picChg>
        <pc:picChg chg="del">
          <ac:chgData name="Rowe, Jennifer" userId="61a2c370-e11a-4c15-8b3b-d548eafeda1b" providerId="ADAL" clId="{6FFCBA44-CEE9-452B-B2E5-1612F012CC8A}" dt="2024-08-12T20:37:35.727" v="186" actId="478"/>
          <ac:picMkLst>
            <pc:docMk/>
            <pc:sldMk cId="3185813751" sldId="731"/>
            <ac:picMk id="13" creationId="{47B1AD50-F59C-BC1D-FE03-894E18E19BD7}"/>
          </ac:picMkLst>
        </pc:picChg>
      </pc:sldChg>
      <pc:sldChg chg="modSp del mod">
        <pc:chgData name="Rowe, Jennifer" userId="61a2c370-e11a-4c15-8b3b-d548eafeda1b" providerId="ADAL" clId="{6FFCBA44-CEE9-452B-B2E5-1612F012CC8A}" dt="2024-08-12T20:23:09.373" v="74" actId="47"/>
        <pc:sldMkLst>
          <pc:docMk/>
          <pc:sldMk cId="1872699563" sldId="742"/>
        </pc:sldMkLst>
        <pc:spChg chg="mod">
          <ac:chgData name="Rowe, Jennifer" userId="61a2c370-e11a-4c15-8b3b-d548eafeda1b" providerId="ADAL" clId="{6FFCBA44-CEE9-452B-B2E5-1612F012CC8A}" dt="2024-08-12T20:20:08.106" v="35" actId="1076"/>
          <ac:spMkLst>
            <pc:docMk/>
            <pc:sldMk cId="1872699563" sldId="742"/>
            <ac:spMk id="5" creationId="{00000000-0000-0000-0000-000000000000}"/>
          </ac:spMkLst>
        </pc:spChg>
        <pc:spChg chg="mod">
          <ac:chgData name="Rowe, Jennifer" userId="61a2c370-e11a-4c15-8b3b-d548eafeda1b" providerId="ADAL" clId="{6FFCBA44-CEE9-452B-B2E5-1612F012CC8A}" dt="2024-08-12T20:19:51.220" v="33" actId="1076"/>
          <ac:spMkLst>
            <pc:docMk/>
            <pc:sldMk cId="1872699563" sldId="742"/>
            <ac:spMk id="6" creationId="{2E177125-3712-9448-5631-A48AA617B320}"/>
          </ac:spMkLst>
        </pc:spChg>
      </pc:sldChg>
      <pc:sldChg chg="modSp del mod">
        <pc:chgData name="Rowe, Jennifer" userId="61a2c370-e11a-4c15-8b3b-d548eafeda1b" providerId="ADAL" clId="{6FFCBA44-CEE9-452B-B2E5-1612F012CC8A}" dt="2024-08-12T20:26:14.769" v="91" actId="47"/>
        <pc:sldMkLst>
          <pc:docMk/>
          <pc:sldMk cId="768853514" sldId="748"/>
        </pc:sldMkLst>
        <pc:spChg chg="mod">
          <ac:chgData name="Rowe, Jennifer" userId="61a2c370-e11a-4c15-8b3b-d548eafeda1b" providerId="ADAL" clId="{6FFCBA44-CEE9-452B-B2E5-1612F012CC8A}" dt="2024-08-12T20:25:55.184" v="88" actId="20577"/>
          <ac:spMkLst>
            <pc:docMk/>
            <pc:sldMk cId="768853514" sldId="748"/>
            <ac:spMk id="3" creationId="{1BB3DCB8-9405-44D7-90FC-967945C717A8}"/>
          </ac:spMkLst>
        </pc:spChg>
        <pc:spChg chg="mod">
          <ac:chgData name="Rowe, Jennifer" userId="61a2c370-e11a-4c15-8b3b-d548eafeda1b" providerId="ADAL" clId="{6FFCBA44-CEE9-452B-B2E5-1612F012CC8A}" dt="2024-08-12T20:23:12.958" v="75" actId="6549"/>
          <ac:spMkLst>
            <pc:docMk/>
            <pc:sldMk cId="768853514" sldId="748"/>
            <ac:spMk id="4" creationId="{B1A678DF-4345-4BCF-83D0-E6B142475A45}"/>
          </ac:spMkLst>
        </pc:spChg>
      </pc:sldChg>
      <pc:sldChg chg="modSp del mod">
        <pc:chgData name="Rowe, Jennifer" userId="61a2c370-e11a-4c15-8b3b-d548eafeda1b" providerId="ADAL" clId="{6FFCBA44-CEE9-452B-B2E5-1612F012CC8A}" dt="2024-08-12T20:35:41.090" v="168" actId="47"/>
        <pc:sldMkLst>
          <pc:docMk/>
          <pc:sldMk cId="4266490218" sldId="765"/>
        </pc:sldMkLst>
        <pc:spChg chg="mod">
          <ac:chgData name="Rowe, Jennifer" userId="61a2c370-e11a-4c15-8b3b-d548eafeda1b" providerId="ADAL" clId="{6FFCBA44-CEE9-452B-B2E5-1612F012CC8A}" dt="2024-08-12T20:33:43.410" v="152" actId="6549"/>
          <ac:spMkLst>
            <pc:docMk/>
            <pc:sldMk cId="4266490218" sldId="765"/>
            <ac:spMk id="4" creationId="{FA53BB2F-ADD1-4903-A8A0-543471E7898C}"/>
          </ac:spMkLst>
        </pc:spChg>
      </pc:sldChg>
      <pc:sldChg chg="add">
        <pc:chgData name="Rowe, Jennifer" userId="61a2c370-e11a-4c15-8b3b-d548eafeda1b" providerId="ADAL" clId="{6FFCBA44-CEE9-452B-B2E5-1612F012CC8A}" dt="2024-08-12T20:14:38.848" v="0"/>
        <pc:sldMkLst>
          <pc:docMk/>
          <pc:sldMk cId="0" sldId="1700"/>
        </pc:sldMkLst>
      </pc:sldChg>
      <pc:sldChg chg="add">
        <pc:chgData name="Rowe, Jennifer" userId="61a2c370-e11a-4c15-8b3b-d548eafeda1b" providerId="ADAL" clId="{6FFCBA44-CEE9-452B-B2E5-1612F012CC8A}" dt="2024-08-12T20:14:38.848" v="0"/>
        <pc:sldMkLst>
          <pc:docMk/>
          <pc:sldMk cId="492603618" sldId="1706"/>
        </pc:sldMkLst>
      </pc:sldChg>
      <pc:sldChg chg="add">
        <pc:chgData name="Rowe, Jennifer" userId="61a2c370-e11a-4c15-8b3b-d548eafeda1b" providerId="ADAL" clId="{6FFCBA44-CEE9-452B-B2E5-1612F012CC8A}" dt="2024-08-12T20:14:38.848" v="0"/>
        <pc:sldMkLst>
          <pc:docMk/>
          <pc:sldMk cId="1732732228" sldId="1729"/>
        </pc:sldMkLst>
      </pc:sldChg>
      <pc:sldChg chg="add">
        <pc:chgData name="Rowe, Jennifer" userId="61a2c370-e11a-4c15-8b3b-d548eafeda1b" providerId="ADAL" clId="{6FFCBA44-CEE9-452B-B2E5-1612F012CC8A}" dt="2024-08-12T20:14:38.848" v="0"/>
        <pc:sldMkLst>
          <pc:docMk/>
          <pc:sldMk cId="1100858019" sldId="1730"/>
        </pc:sldMkLst>
      </pc:sldChg>
      <pc:sldChg chg="addSp delSp modSp mod">
        <pc:chgData name="Rowe, Jennifer" userId="61a2c370-e11a-4c15-8b3b-d548eafeda1b" providerId="ADAL" clId="{6FFCBA44-CEE9-452B-B2E5-1612F012CC8A}" dt="2024-08-12T20:40:48.661" v="216" actId="255"/>
        <pc:sldMkLst>
          <pc:docMk/>
          <pc:sldMk cId="341013179" sldId="1731"/>
        </pc:sldMkLst>
        <pc:spChg chg="mod">
          <ac:chgData name="Rowe, Jennifer" userId="61a2c370-e11a-4c15-8b3b-d548eafeda1b" providerId="ADAL" clId="{6FFCBA44-CEE9-452B-B2E5-1612F012CC8A}" dt="2024-08-12T20:40:32.633" v="215" actId="113"/>
          <ac:spMkLst>
            <pc:docMk/>
            <pc:sldMk cId="341013179" sldId="1731"/>
            <ac:spMk id="2" creationId="{AD1BD4B1-6142-42A0-8B4E-84F570025B52}"/>
          </ac:spMkLst>
        </pc:spChg>
        <pc:spChg chg="del">
          <ac:chgData name="Rowe, Jennifer" userId="61a2c370-e11a-4c15-8b3b-d548eafeda1b" providerId="ADAL" clId="{6FFCBA44-CEE9-452B-B2E5-1612F012CC8A}" dt="2024-08-12T20:21:02.600" v="43" actId="478"/>
          <ac:spMkLst>
            <pc:docMk/>
            <pc:sldMk cId="341013179" sldId="1731"/>
            <ac:spMk id="3" creationId="{258EC5EB-F622-4235-86A7-3832719495A8}"/>
          </ac:spMkLst>
        </pc:spChg>
        <pc:spChg chg="mod">
          <ac:chgData name="Rowe, Jennifer" userId="61a2c370-e11a-4c15-8b3b-d548eafeda1b" providerId="ADAL" clId="{6FFCBA44-CEE9-452B-B2E5-1612F012CC8A}" dt="2024-08-12T20:40:48.661" v="216" actId="255"/>
          <ac:spMkLst>
            <pc:docMk/>
            <pc:sldMk cId="341013179" sldId="1731"/>
            <ac:spMk id="4" creationId="{1E88EE12-194D-4502-8ABD-498BC9CC51E2}"/>
          </ac:spMkLst>
        </pc:spChg>
        <pc:spChg chg="del">
          <ac:chgData name="Rowe, Jennifer" userId="61a2c370-e11a-4c15-8b3b-d548eafeda1b" providerId="ADAL" clId="{6FFCBA44-CEE9-452B-B2E5-1612F012CC8A}" dt="2024-08-12T20:21:01.204" v="42" actId="478"/>
          <ac:spMkLst>
            <pc:docMk/>
            <pc:sldMk cId="341013179" sldId="1731"/>
            <ac:spMk id="5" creationId="{2641FDCB-B65C-4422-AEE0-BF04D5B1B10C}"/>
          </ac:spMkLst>
        </pc:spChg>
        <pc:spChg chg="del mod">
          <ac:chgData name="Rowe, Jennifer" userId="61a2c370-e11a-4c15-8b3b-d548eafeda1b" providerId="ADAL" clId="{6FFCBA44-CEE9-452B-B2E5-1612F012CC8A}" dt="2024-08-12T20:20:57.855" v="40" actId="478"/>
          <ac:spMkLst>
            <pc:docMk/>
            <pc:sldMk cId="341013179" sldId="1731"/>
            <ac:spMk id="6" creationId="{DA937D33-E2DA-4F0A-B435-411EC602D44A}"/>
          </ac:spMkLst>
        </pc:spChg>
        <pc:spChg chg="add del mod">
          <ac:chgData name="Rowe, Jennifer" userId="61a2c370-e11a-4c15-8b3b-d548eafeda1b" providerId="ADAL" clId="{6FFCBA44-CEE9-452B-B2E5-1612F012CC8A}" dt="2024-08-12T20:20:59.815" v="41" actId="478"/>
          <ac:spMkLst>
            <pc:docMk/>
            <pc:sldMk cId="341013179" sldId="1731"/>
            <ac:spMk id="8" creationId="{050B737F-E499-E731-F7B2-8B58BFA9BF19}"/>
          </ac:spMkLst>
        </pc:spChg>
        <pc:spChg chg="del">
          <ac:chgData name="Rowe, Jennifer" userId="61a2c370-e11a-4c15-8b3b-d548eafeda1b" providerId="ADAL" clId="{6FFCBA44-CEE9-452B-B2E5-1612F012CC8A}" dt="2024-08-12T20:21:26.080" v="53" actId="478"/>
          <ac:spMkLst>
            <pc:docMk/>
            <pc:sldMk cId="341013179" sldId="1731"/>
            <ac:spMk id="9" creationId="{6902D12C-C9AD-CADF-22AD-DAEF037A60A5}"/>
          </ac:spMkLst>
        </pc:spChg>
        <pc:spChg chg="add del mod">
          <ac:chgData name="Rowe, Jennifer" userId="61a2c370-e11a-4c15-8b3b-d548eafeda1b" providerId="ADAL" clId="{6FFCBA44-CEE9-452B-B2E5-1612F012CC8A}" dt="2024-08-12T20:21:13.248" v="47" actId="478"/>
          <ac:spMkLst>
            <pc:docMk/>
            <pc:sldMk cId="341013179" sldId="1731"/>
            <ac:spMk id="10" creationId="{0D7F94D8-621E-BA5C-036F-8E2ACB41E7E4}"/>
          </ac:spMkLst>
        </pc:spChg>
        <pc:spChg chg="add del mod">
          <ac:chgData name="Rowe, Jennifer" userId="61a2c370-e11a-4c15-8b3b-d548eafeda1b" providerId="ADAL" clId="{6FFCBA44-CEE9-452B-B2E5-1612F012CC8A}" dt="2024-08-12T20:21:09.886" v="46" actId="478"/>
          <ac:spMkLst>
            <pc:docMk/>
            <pc:sldMk cId="341013179" sldId="1731"/>
            <ac:spMk id="11" creationId="{427807A1-0309-750D-8772-AD2E56BD79FA}"/>
          </ac:spMkLst>
        </pc:spChg>
      </pc:sldChg>
      <pc:sldChg chg="modSp mod">
        <pc:chgData name="Rowe, Jennifer" userId="61a2c370-e11a-4c15-8b3b-d548eafeda1b" providerId="ADAL" clId="{6FFCBA44-CEE9-452B-B2E5-1612F012CC8A}" dt="2024-08-12T20:41:12.299" v="220" actId="1076"/>
        <pc:sldMkLst>
          <pc:docMk/>
          <pc:sldMk cId="557998058" sldId="1732"/>
        </pc:sldMkLst>
        <pc:spChg chg="mod">
          <ac:chgData name="Rowe, Jennifer" userId="61a2c370-e11a-4c15-8b3b-d548eafeda1b" providerId="ADAL" clId="{6FFCBA44-CEE9-452B-B2E5-1612F012CC8A}" dt="2024-08-12T20:40:59.805" v="217" actId="113"/>
          <ac:spMkLst>
            <pc:docMk/>
            <pc:sldMk cId="557998058" sldId="1732"/>
            <ac:spMk id="2" creationId="{AD1BD4B1-6142-42A0-8B4E-84F570025B52}"/>
          </ac:spMkLst>
        </pc:spChg>
        <pc:spChg chg="mod">
          <ac:chgData name="Rowe, Jennifer" userId="61a2c370-e11a-4c15-8b3b-d548eafeda1b" providerId="ADAL" clId="{6FFCBA44-CEE9-452B-B2E5-1612F012CC8A}" dt="2024-08-12T20:41:12.299" v="220" actId="1076"/>
          <ac:spMkLst>
            <pc:docMk/>
            <pc:sldMk cId="557998058" sldId="1732"/>
            <ac:spMk id="4" creationId="{1E88EE12-194D-4502-8ABD-498BC9CC51E2}"/>
          </ac:spMkLst>
        </pc:spChg>
      </pc:sldChg>
      <pc:sldChg chg="addSp delSp modSp mod">
        <pc:chgData name="Rowe, Jennifer" userId="61a2c370-e11a-4c15-8b3b-d548eafeda1b" providerId="ADAL" clId="{6FFCBA44-CEE9-452B-B2E5-1612F012CC8A}" dt="2024-08-12T20:41:48.700" v="227" actId="1076"/>
        <pc:sldMkLst>
          <pc:docMk/>
          <pc:sldMk cId="611530735" sldId="1733"/>
        </pc:sldMkLst>
        <pc:spChg chg="mod">
          <ac:chgData name="Rowe, Jennifer" userId="61a2c370-e11a-4c15-8b3b-d548eafeda1b" providerId="ADAL" clId="{6FFCBA44-CEE9-452B-B2E5-1612F012CC8A}" dt="2024-08-12T20:41:20.017" v="221" actId="1076"/>
          <ac:spMkLst>
            <pc:docMk/>
            <pc:sldMk cId="611530735" sldId="1733"/>
            <ac:spMk id="2" creationId="{00000000-0000-0000-0000-000000000000}"/>
          </ac:spMkLst>
        </pc:spChg>
        <pc:spChg chg="del mod">
          <ac:chgData name="Rowe, Jennifer" userId="61a2c370-e11a-4c15-8b3b-d548eafeda1b" providerId="ADAL" clId="{6FFCBA44-CEE9-452B-B2E5-1612F012CC8A}" dt="2024-08-12T20:31:55.184" v="133" actId="478"/>
          <ac:spMkLst>
            <pc:docMk/>
            <pc:sldMk cId="611530735" sldId="1733"/>
            <ac:spMk id="3" creationId="{00000000-0000-0000-0000-000000000000}"/>
          </ac:spMkLst>
        </pc:spChg>
        <pc:spChg chg="add del mod">
          <ac:chgData name="Rowe, Jennifer" userId="61a2c370-e11a-4c15-8b3b-d548eafeda1b" providerId="ADAL" clId="{6FFCBA44-CEE9-452B-B2E5-1612F012CC8A}" dt="2024-08-12T20:31:52.376" v="132" actId="478"/>
          <ac:spMkLst>
            <pc:docMk/>
            <pc:sldMk cId="611530735" sldId="1733"/>
            <ac:spMk id="5" creationId="{F63A1075-778B-1315-CBE6-B2D7016A8279}"/>
          </ac:spMkLst>
        </pc:spChg>
        <pc:spChg chg="add del mod">
          <ac:chgData name="Rowe, Jennifer" userId="61a2c370-e11a-4c15-8b3b-d548eafeda1b" providerId="ADAL" clId="{6FFCBA44-CEE9-452B-B2E5-1612F012CC8A}" dt="2024-08-12T20:41:48.700" v="227" actId="1076"/>
          <ac:spMkLst>
            <pc:docMk/>
            <pc:sldMk cId="611530735" sldId="1733"/>
            <ac:spMk id="6" creationId="{9DD1A758-1D85-7600-DE68-3AA99514B347}"/>
          </ac:spMkLst>
        </pc:spChg>
        <pc:spChg chg="add del mod">
          <ac:chgData name="Rowe, Jennifer" userId="61a2c370-e11a-4c15-8b3b-d548eafeda1b" providerId="ADAL" clId="{6FFCBA44-CEE9-452B-B2E5-1612F012CC8A}" dt="2024-08-12T20:32:02.278" v="136" actId="478"/>
          <ac:spMkLst>
            <pc:docMk/>
            <pc:sldMk cId="611530735" sldId="1733"/>
            <ac:spMk id="7" creationId="{591C23CF-BED3-CA71-ACA2-4542F85DE102}"/>
          </ac:spMkLst>
        </pc:spChg>
        <pc:spChg chg="add mod">
          <ac:chgData name="Rowe, Jennifer" userId="61a2c370-e11a-4c15-8b3b-d548eafeda1b" providerId="ADAL" clId="{6FFCBA44-CEE9-452B-B2E5-1612F012CC8A}" dt="2024-08-12T20:41:46.029" v="226" actId="1076"/>
          <ac:spMkLst>
            <pc:docMk/>
            <pc:sldMk cId="611530735" sldId="1733"/>
            <ac:spMk id="8" creationId="{B2F2AE86-0915-00DE-7449-BFEA28BA2D86}"/>
          </ac:spMkLst>
        </pc:spChg>
        <pc:picChg chg="add del mod">
          <ac:chgData name="Rowe, Jennifer" userId="61a2c370-e11a-4c15-8b3b-d548eafeda1b" providerId="ADAL" clId="{6FFCBA44-CEE9-452B-B2E5-1612F012CC8A}" dt="2024-08-12T20:30:31.029" v="110" actId="478"/>
          <ac:picMkLst>
            <pc:docMk/>
            <pc:sldMk cId="611530735" sldId="1733"/>
            <ac:picMk id="4" creationId="{E2ED4E3B-71A6-4347-F756-AD50E9E0590E}"/>
          </ac:picMkLst>
        </pc:picChg>
      </pc:sldChg>
      <pc:sldChg chg="addSp delSp modSp mod">
        <pc:chgData name="Rowe, Jennifer" userId="61a2c370-e11a-4c15-8b3b-d548eafeda1b" providerId="ADAL" clId="{6FFCBA44-CEE9-452B-B2E5-1612F012CC8A}" dt="2024-08-12T20:42:03.776" v="229" actId="14100"/>
        <pc:sldMkLst>
          <pc:docMk/>
          <pc:sldMk cId="4213780801" sldId="1734"/>
        </pc:sldMkLst>
        <pc:spChg chg="mod">
          <ac:chgData name="Rowe, Jennifer" userId="61a2c370-e11a-4c15-8b3b-d548eafeda1b" providerId="ADAL" clId="{6FFCBA44-CEE9-452B-B2E5-1612F012CC8A}" dt="2024-08-12T20:42:03.776" v="229" actId="14100"/>
          <ac:spMkLst>
            <pc:docMk/>
            <pc:sldMk cId="4213780801" sldId="1734"/>
            <ac:spMk id="2" creationId="{00000000-0000-0000-0000-000000000000}"/>
          </ac:spMkLst>
        </pc:spChg>
        <pc:spChg chg="del mod">
          <ac:chgData name="Rowe, Jennifer" userId="61a2c370-e11a-4c15-8b3b-d548eafeda1b" providerId="ADAL" clId="{6FFCBA44-CEE9-452B-B2E5-1612F012CC8A}" dt="2024-08-12T20:35:14.409" v="165" actId="478"/>
          <ac:spMkLst>
            <pc:docMk/>
            <pc:sldMk cId="4213780801" sldId="1734"/>
            <ac:spMk id="3" creationId="{00000000-0000-0000-0000-000000000000}"/>
          </ac:spMkLst>
        </pc:spChg>
        <pc:spChg chg="add del mod">
          <ac:chgData name="Rowe, Jennifer" userId="61a2c370-e11a-4c15-8b3b-d548eafeda1b" providerId="ADAL" clId="{6FFCBA44-CEE9-452B-B2E5-1612F012CC8A}" dt="2024-08-12T20:35:17.575" v="166" actId="478"/>
          <ac:spMkLst>
            <pc:docMk/>
            <pc:sldMk cId="4213780801" sldId="1734"/>
            <ac:spMk id="5" creationId="{575773D7-07D4-E8AD-A1CB-BCDA177AA154}"/>
          </ac:spMkLst>
        </pc:spChg>
        <pc:picChg chg="add mod">
          <ac:chgData name="Rowe, Jennifer" userId="61a2c370-e11a-4c15-8b3b-d548eafeda1b" providerId="ADAL" clId="{6FFCBA44-CEE9-452B-B2E5-1612F012CC8A}" dt="2024-08-12T20:35:36.448" v="167" actId="1076"/>
          <ac:picMkLst>
            <pc:docMk/>
            <pc:sldMk cId="4213780801" sldId="1734"/>
            <ac:picMk id="4" creationId="{7AF719FD-75F3-441A-564E-E05100BADE68}"/>
          </ac:picMkLst>
        </pc:picChg>
      </pc:sldChg>
      <pc:sldChg chg="ord">
        <pc:chgData name="Rowe, Jennifer" userId="61a2c370-e11a-4c15-8b3b-d548eafeda1b" providerId="ADAL" clId="{6FFCBA44-CEE9-452B-B2E5-1612F012CC8A}" dt="2024-08-12T20:38:20.703" v="191"/>
        <pc:sldMkLst>
          <pc:docMk/>
          <pc:sldMk cId="1232493016" sldId="1735"/>
        </pc:sldMkLst>
      </pc:sldChg>
      <pc:sldChg chg="ord">
        <pc:chgData name="Rowe, Jennifer" userId="61a2c370-e11a-4c15-8b3b-d548eafeda1b" providerId="ADAL" clId="{6FFCBA44-CEE9-452B-B2E5-1612F012CC8A}" dt="2024-08-12T20:38:23.493" v="193"/>
        <pc:sldMkLst>
          <pc:docMk/>
          <pc:sldMk cId="3617216068" sldId="1736"/>
        </pc:sldMkLst>
      </pc:sldChg>
      <pc:sldChg chg="add">
        <pc:chgData name="Rowe, Jennifer" userId="61a2c370-e11a-4c15-8b3b-d548eafeda1b" providerId="ADAL" clId="{6FFCBA44-CEE9-452B-B2E5-1612F012CC8A}" dt="2024-08-12T20:51:14.884" v="249"/>
        <pc:sldMkLst>
          <pc:docMk/>
          <pc:sldMk cId="1893332229" sldId="1745"/>
        </pc:sldMkLst>
      </pc:sldChg>
      <pc:sldMasterChg chg="delSldLayout">
        <pc:chgData name="Rowe, Jennifer" userId="61a2c370-e11a-4c15-8b3b-d548eafeda1b" providerId="ADAL" clId="{6FFCBA44-CEE9-452B-B2E5-1612F012CC8A}" dt="2024-08-12T20:23:09.373" v="74" actId="47"/>
        <pc:sldMasterMkLst>
          <pc:docMk/>
          <pc:sldMasterMk cId="0" sldId="2147483648"/>
        </pc:sldMasterMkLst>
        <pc:sldLayoutChg chg="del">
          <pc:chgData name="Rowe, Jennifer" userId="61a2c370-e11a-4c15-8b3b-d548eafeda1b" providerId="ADAL" clId="{6FFCBA44-CEE9-452B-B2E5-1612F012CC8A}" dt="2024-08-12T20:23:09.373" v="74" actId="47"/>
          <pc:sldLayoutMkLst>
            <pc:docMk/>
            <pc:sldMasterMk cId="0" sldId="2147483648"/>
            <pc:sldLayoutMk cId="3457910661" sldId="2147485787"/>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Baseline</c:v>
                </c:pt>
              </c:strCache>
            </c:strRef>
          </c:tx>
          <c:spPr>
            <a:solidFill>
              <a:schemeClr val="accent1"/>
            </a:solidFill>
            <a:ln>
              <a:noFill/>
            </a:ln>
            <a:effectLst/>
          </c:spPr>
          <c:invertIfNegative val="0"/>
          <c:cat>
            <c:strRef>
              <c:f>Sheet1!$A$2:$A$5</c:f>
              <c:strCache>
                <c:ptCount val="3"/>
                <c:pt idx="0">
                  <c:v>Social-con</c:v>
                </c:pt>
                <c:pt idx="1">
                  <c:v>non social</c:v>
                </c:pt>
                <c:pt idx="2">
                  <c:v>TAU</c:v>
                </c:pt>
              </c:strCache>
            </c:strRef>
          </c:cat>
          <c:val>
            <c:numRef>
              <c:f>Sheet1!$B$2:$B$5</c:f>
              <c:numCache>
                <c:formatCode>General</c:formatCode>
                <c:ptCount val="4"/>
                <c:pt idx="0">
                  <c:v>4.3</c:v>
                </c:pt>
                <c:pt idx="1">
                  <c:v>4.3</c:v>
                </c:pt>
                <c:pt idx="2">
                  <c:v>4.3</c:v>
                </c:pt>
              </c:numCache>
            </c:numRef>
          </c:val>
          <c:extLst>
            <c:ext xmlns:c16="http://schemas.microsoft.com/office/drawing/2014/chart" uri="{C3380CC4-5D6E-409C-BE32-E72D297353CC}">
              <c16:uniqueId val="{00000000-B874-4597-9351-1B8604FAD18D}"/>
            </c:ext>
          </c:extLst>
        </c:ser>
        <c:ser>
          <c:idx val="1"/>
          <c:order val="1"/>
          <c:tx>
            <c:strRef>
              <c:f>Sheet1!$C$1</c:f>
              <c:strCache>
                <c:ptCount val="1"/>
                <c:pt idx="0">
                  <c:v>end of TX</c:v>
                </c:pt>
              </c:strCache>
            </c:strRef>
          </c:tx>
          <c:spPr>
            <a:solidFill>
              <a:schemeClr val="accent2"/>
            </a:solidFill>
            <a:ln>
              <a:noFill/>
            </a:ln>
            <a:effectLst/>
          </c:spPr>
          <c:invertIfNegative val="0"/>
          <c:cat>
            <c:strRef>
              <c:f>Sheet1!$A$2:$A$5</c:f>
              <c:strCache>
                <c:ptCount val="3"/>
                <c:pt idx="0">
                  <c:v>Social-con</c:v>
                </c:pt>
                <c:pt idx="1">
                  <c:v>non social</c:v>
                </c:pt>
                <c:pt idx="2">
                  <c:v>TAU</c:v>
                </c:pt>
              </c:strCache>
            </c:strRef>
          </c:cat>
          <c:val>
            <c:numRef>
              <c:f>Sheet1!$C$2:$C$5</c:f>
              <c:numCache>
                <c:formatCode>General</c:formatCode>
                <c:ptCount val="4"/>
                <c:pt idx="0">
                  <c:v>2</c:v>
                </c:pt>
                <c:pt idx="1">
                  <c:v>3</c:v>
                </c:pt>
                <c:pt idx="2">
                  <c:v>3</c:v>
                </c:pt>
              </c:numCache>
            </c:numRef>
          </c:val>
          <c:extLst>
            <c:ext xmlns:c16="http://schemas.microsoft.com/office/drawing/2014/chart" uri="{C3380CC4-5D6E-409C-BE32-E72D297353CC}">
              <c16:uniqueId val="{00000001-B874-4597-9351-1B8604FAD18D}"/>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3"/>
                <c:pt idx="0">
                  <c:v>Social-con</c:v>
                </c:pt>
                <c:pt idx="1">
                  <c:v>non social</c:v>
                </c:pt>
                <c:pt idx="2">
                  <c:v>TAU</c:v>
                </c:pt>
              </c:strCache>
            </c:strRef>
          </c:cat>
          <c:val>
            <c:numRef>
              <c:f>Sheet1!$D$2:$D$5</c:f>
              <c:numCache>
                <c:formatCode>General</c:formatCode>
                <c:ptCount val="4"/>
              </c:numCache>
            </c:numRef>
          </c:val>
          <c:extLst>
            <c:ext xmlns:c16="http://schemas.microsoft.com/office/drawing/2014/chart" uri="{C3380CC4-5D6E-409C-BE32-E72D297353CC}">
              <c16:uniqueId val="{00000002-B874-4597-9351-1B8604FAD18D}"/>
            </c:ext>
          </c:extLst>
        </c:ser>
        <c:dLbls>
          <c:showLegendKey val="0"/>
          <c:showVal val="0"/>
          <c:showCatName val="0"/>
          <c:showSerName val="0"/>
          <c:showPercent val="0"/>
          <c:showBubbleSize val="0"/>
        </c:dLbls>
        <c:gapWidth val="219"/>
        <c:overlap val="-27"/>
        <c:axId val="882633744"/>
        <c:axId val="1177368000"/>
      </c:barChart>
      <c:catAx>
        <c:axId val="88263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7368000"/>
        <c:crosses val="autoZero"/>
        <c:auto val="1"/>
        <c:lblAlgn val="ctr"/>
        <c:lblOffset val="100"/>
        <c:noMultiLvlLbl val="0"/>
      </c:catAx>
      <c:valAx>
        <c:axId val="117736800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82633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Baseline</c:v>
                </c:pt>
              </c:strCache>
            </c:strRef>
          </c:tx>
          <c:spPr>
            <a:solidFill>
              <a:schemeClr val="accent1"/>
            </a:solidFill>
            <a:ln>
              <a:noFill/>
            </a:ln>
            <a:effectLst/>
          </c:spPr>
          <c:invertIfNegative val="0"/>
          <c:cat>
            <c:strRef>
              <c:f>Sheet1!$A$2:$A$5</c:f>
              <c:strCache>
                <c:ptCount val="3"/>
                <c:pt idx="0">
                  <c:v>Social-con</c:v>
                </c:pt>
                <c:pt idx="1">
                  <c:v>non social</c:v>
                </c:pt>
                <c:pt idx="2">
                  <c:v>TAU</c:v>
                </c:pt>
              </c:strCache>
            </c:strRef>
          </c:cat>
          <c:val>
            <c:numRef>
              <c:f>Sheet1!$B$2:$B$5</c:f>
              <c:numCache>
                <c:formatCode>General</c:formatCode>
                <c:ptCount val="4"/>
                <c:pt idx="0">
                  <c:v>4.3</c:v>
                </c:pt>
                <c:pt idx="1">
                  <c:v>4.3</c:v>
                </c:pt>
                <c:pt idx="2">
                  <c:v>4.3</c:v>
                </c:pt>
              </c:numCache>
            </c:numRef>
          </c:val>
          <c:extLst>
            <c:ext xmlns:c16="http://schemas.microsoft.com/office/drawing/2014/chart" uri="{C3380CC4-5D6E-409C-BE32-E72D297353CC}">
              <c16:uniqueId val="{00000000-B874-4597-9351-1B8604FAD18D}"/>
            </c:ext>
          </c:extLst>
        </c:ser>
        <c:ser>
          <c:idx val="1"/>
          <c:order val="1"/>
          <c:tx>
            <c:strRef>
              <c:f>Sheet1!$C$1</c:f>
              <c:strCache>
                <c:ptCount val="1"/>
                <c:pt idx="0">
                  <c:v>end of TX</c:v>
                </c:pt>
              </c:strCache>
            </c:strRef>
          </c:tx>
          <c:spPr>
            <a:solidFill>
              <a:schemeClr val="accent2"/>
            </a:solidFill>
            <a:ln>
              <a:noFill/>
            </a:ln>
            <a:effectLst/>
          </c:spPr>
          <c:invertIfNegative val="0"/>
          <c:cat>
            <c:strRef>
              <c:f>Sheet1!$A$2:$A$5</c:f>
              <c:strCache>
                <c:ptCount val="3"/>
                <c:pt idx="0">
                  <c:v>Social-con</c:v>
                </c:pt>
                <c:pt idx="1">
                  <c:v>non social</c:v>
                </c:pt>
                <c:pt idx="2">
                  <c:v>TAU</c:v>
                </c:pt>
              </c:strCache>
            </c:strRef>
          </c:cat>
          <c:val>
            <c:numRef>
              <c:f>Sheet1!$C$2:$C$5</c:f>
              <c:numCache>
                <c:formatCode>General</c:formatCode>
                <c:ptCount val="4"/>
                <c:pt idx="0">
                  <c:v>2</c:v>
                </c:pt>
                <c:pt idx="1">
                  <c:v>3</c:v>
                </c:pt>
                <c:pt idx="2">
                  <c:v>3</c:v>
                </c:pt>
              </c:numCache>
            </c:numRef>
          </c:val>
          <c:extLst>
            <c:ext xmlns:c16="http://schemas.microsoft.com/office/drawing/2014/chart" uri="{C3380CC4-5D6E-409C-BE32-E72D297353CC}">
              <c16:uniqueId val="{00000001-B874-4597-9351-1B8604FAD18D}"/>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3"/>
                <c:pt idx="0">
                  <c:v>Social-con</c:v>
                </c:pt>
                <c:pt idx="1">
                  <c:v>non social</c:v>
                </c:pt>
                <c:pt idx="2">
                  <c:v>TAU</c:v>
                </c:pt>
              </c:strCache>
            </c:strRef>
          </c:cat>
          <c:val>
            <c:numRef>
              <c:f>Sheet1!$D$2:$D$5</c:f>
              <c:numCache>
                <c:formatCode>General</c:formatCode>
                <c:ptCount val="4"/>
              </c:numCache>
            </c:numRef>
          </c:val>
          <c:extLst>
            <c:ext xmlns:c16="http://schemas.microsoft.com/office/drawing/2014/chart" uri="{C3380CC4-5D6E-409C-BE32-E72D297353CC}">
              <c16:uniqueId val="{00000002-B874-4597-9351-1B8604FAD18D}"/>
            </c:ext>
          </c:extLst>
        </c:ser>
        <c:dLbls>
          <c:showLegendKey val="0"/>
          <c:showVal val="0"/>
          <c:showCatName val="0"/>
          <c:showSerName val="0"/>
          <c:showPercent val="0"/>
          <c:showBubbleSize val="0"/>
        </c:dLbls>
        <c:gapWidth val="219"/>
        <c:overlap val="-27"/>
        <c:axId val="882633744"/>
        <c:axId val="1177368000"/>
      </c:barChart>
      <c:catAx>
        <c:axId val="88263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7368000"/>
        <c:crosses val="autoZero"/>
        <c:auto val="1"/>
        <c:lblAlgn val="ctr"/>
        <c:lblOffset val="100"/>
        <c:noMultiLvlLbl val="0"/>
      </c:catAx>
      <c:valAx>
        <c:axId val="117736800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82633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099D867-606B-4527-95EB-8F985F0C1E5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latin typeface="Verdana" pitchFamily="-107" charset="0"/>
                <a:ea typeface="+mn-ea"/>
                <a:cs typeface="+mn-cs"/>
              </a:defRPr>
            </a:lvl1pPr>
          </a:lstStyle>
          <a:p>
            <a:pPr>
              <a:defRPr/>
            </a:pPr>
            <a:endParaRPr lang="en-US" dirty="0"/>
          </a:p>
        </p:txBody>
      </p:sp>
      <p:sp>
        <p:nvSpPr>
          <p:cNvPr id="4099" name="Rectangle 3">
            <a:extLst>
              <a:ext uri="{FF2B5EF4-FFF2-40B4-BE49-F238E27FC236}">
                <a16:creationId xmlns:a16="http://schemas.microsoft.com/office/drawing/2014/main" id="{A2E99999-D6D7-424F-A6F8-A709C796687E}"/>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latin typeface="Verdana" pitchFamily="-107" charset="0"/>
                <a:ea typeface="+mn-ea"/>
                <a:cs typeface="+mn-cs"/>
              </a:defRPr>
            </a:lvl1pPr>
          </a:lstStyle>
          <a:p>
            <a:pPr>
              <a:defRPr/>
            </a:pPr>
            <a:endParaRPr lang="en-US" dirty="0"/>
          </a:p>
        </p:txBody>
      </p:sp>
      <p:sp>
        <p:nvSpPr>
          <p:cNvPr id="8196" name="Rectangle 4">
            <a:extLst>
              <a:ext uri="{FF2B5EF4-FFF2-40B4-BE49-F238E27FC236}">
                <a16:creationId xmlns:a16="http://schemas.microsoft.com/office/drawing/2014/main" id="{293100A1-EFE2-4241-9A54-83204113E92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802B6A95-6E5E-489C-8805-1FD888985E0B}"/>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AAFBB12C-935E-40AB-9052-B4EF15E4B364}"/>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Verdana" pitchFamily="-107" charset="0"/>
                <a:ea typeface="+mn-ea"/>
                <a:cs typeface="+mn-cs"/>
              </a:defRPr>
            </a:lvl1pPr>
          </a:lstStyle>
          <a:p>
            <a:pPr>
              <a:defRPr/>
            </a:pPr>
            <a:endParaRPr lang="en-US" dirty="0"/>
          </a:p>
        </p:txBody>
      </p:sp>
      <p:sp>
        <p:nvSpPr>
          <p:cNvPr id="4103" name="Rectangle 7">
            <a:extLst>
              <a:ext uri="{FF2B5EF4-FFF2-40B4-BE49-F238E27FC236}">
                <a16:creationId xmlns:a16="http://schemas.microsoft.com/office/drawing/2014/main" id="{C0CE8E41-3D92-4F02-94CA-4B2F49A21A81}"/>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154DBC6-0302-4196-8623-95E42A19A22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107" charset="0"/>
        <a:ea typeface="MS PGothic" panose="020B0600070205080204" pitchFamily="34"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Verdana" pitchFamily="-107"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Verdana" pitchFamily="-107"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Verdana" pitchFamily="-107"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Verdana" pitchFamily="-107"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9411CC1-2BDC-4878-B6AB-73480C1BE887}"/>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3FBB2552-F1AF-4EE4-8A79-90DC60D4C4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11268" name="Slide Number Placeholder 3">
            <a:extLst>
              <a:ext uri="{FF2B5EF4-FFF2-40B4-BE49-F238E27FC236}">
                <a16:creationId xmlns:a16="http://schemas.microsoft.com/office/drawing/2014/main" id="{5A8931CE-6A68-43BB-967A-A6FD1CE74B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7BC9C47-3F16-45DA-8EF7-B9C915CC0239}" type="slidenum">
              <a:rPr kumimoji="0" lang="en-US" altLang="en-US" sz="1200" b="0" i="0" u="none" strike="noStrike" kern="1200" cap="none" spc="0" normalizeH="0" baseline="0" noProof="0" smtClean="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CA2DD5-CAF3-4CF2-85AF-4E56D477D30A}" type="slidenum">
              <a:rPr kumimoji="0" lang="en-US" sz="1200" b="0" i="0" u="none" strike="noStrike" kern="1200" cap="none" spc="0" normalizeH="0" baseline="0" noProof="0" smtClean="0">
                <a:ln>
                  <a:noFill/>
                </a:ln>
                <a:solidFill>
                  <a:srgbClr val="000000"/>
                </a:solidFill>
                <a:effectLst/>
                <a:uLnTx/>
                <a:uFillTx/>
                <a:latin typeface="Verdana" panose="020B060403050404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1201361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CA2DD5-CAF3-4CF2-85AF-4E56D477D30A}" type="slidenum">
              <a:rPr kumimoji="0" lang="en-US" sz="1200" b="0" i="0" u="none" strike="noStrike" kern="1200" cap="none" spc="0" normalizeH="0" baseline="0" noProof="0" smtClean="0">
                <a:ln>
                  <a:noFill/>
                </a:ln>
                <a:solidFill>
                  <a:srgbClr val="000000"/>
                </a:solidFill>
                <a:effectLst/>
                <a:uLnTx/>
                <a:uFillTx/>
                <a:latin typeface="Verdana" panose="020B060403050404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637583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NIDA study funded through the NIDA Clinical Trials Network</a:t>
            </a:r>
          </a:p>
        </p:txBody>
      </p:sp>
    </p:spTree>
    <p:extLst>
      <p:ext uri="{BB962C8B-B14F-4D97-AF65-F5344CB8AC3E}">
        <p14:creationId xmlns:p14="http://schemas.microsoft.com/office/powerpoint/2010/main" val="1158041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4E88BF-EA71-46E6-9003-4A6EB6CAA7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154931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easy example might be that one study might code men as 0 and women as 1 but another study might code women as 0 and men as 1. We can easily recode so that 0 means the same thing in both studies. Coding can get more complicated---look to find the lowest common denominator--- variable coded as yes and no in one study but no, sometimes, often and always in another.  Sometimes, often, and always might need to be recoded as yes in the second study so that both studies now have yes and no.   This technique is called ‘harmonizing the data’ </a:t>
            </a:r>
          </a:p>
        </p:txBody>
      </p:sp>
    </p:spTree>
    <p:extLst>
      <p:ext uri="{BB962C8B-B14F-4D97-AF65-F5344CB8AC3E}">
        <p14:creationId xmlns:p14="http://schemas.microsoft.com/office/powerpoint/2010/main" val="3784457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CA2DD5-CAF3-4CF2-85AF-4E56D477D30A}" type="slidenum">
              <a:rPr kumimoji="0" lang="en-US" sz="1200" b="0" i="0" u="none" strike="noStrike" kern="1200" cap="none" spc="0" normalizeH="0" baseline="0" noProof="0" smtClean="0">
                <a:ln>
                  <a:noFill/>
                </a:ln>
                <a:solidFill>
                  <a:srgbClr val="000000"/>
                </a:solidFill>
                <a:effectLst/>
                <a:uLnTx/>
                <a:uFillTx/>
                <a:latin typeface="Verdana" panose="020B060403050404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322058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332" name="Google Shape;332;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339" name="Google Shape;339;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cc5295aef6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sz="1100" b="0" i="0" u="none" strike="noStrike" cap="none" dirty="0">
                <a:solidFill>
                  <a:srgbClr val="000000"/>
                </a:solidFill>
                <a:effectLst/>
                <a:latin typeface="Arial"/>
                <a:ea typeface="Arial"/>
                <a:cs typeface="Arial"/>
                <a:sym typeface="Arial"/>
              </a:rPr>
              <a:t>We think of a latent variable as being an unmeasured variable that is believed to influence responses to a number of survey items. An unmeasured variable simply means that we don't have a perfect measure of it, but it's something that we develop questions to ask about.</a:t>
            </a:r>
          </a:p>
          <a:p>
            <a:pPr marL="0" indent="0">
              <a:buNone/>
            </a:pPr>
            <a:r>
              <a:rPr lang="en-US" dirty="0"/>
              <a:t>Latent outcome indicator included both self reported and urinalysis</a:t>
            </a:r>
            <a:endParaRPr dirty="0"/>
          </a:p>
        </p:txBody>
      </p:sp>
      <p:sp>
        <p:nvSpPr>
          <p:cNvPr id="345" name="Google Shape;345;g2cc5295aef6_1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CA2DD5-CAF3-4CF2-85AF-4E56D477D30A}" type="slidenum">
              <a:rPr kumimoji="0" lang="en-US" sz="1200" b="0" i="0" u="none" strike="noStrike" kern="1200" cap="none" spc="0" normalizeH="0" baseline="0" noProof="0" smtClean="0">
                <a:ln>
                  <a:noFill/>
                </a:ln>
                <a:solidFill>
                  <a:srgbClr val="000000"/>
                </a:solidFill>
                <a:effectLst/>
                <a:uLnTx/>
                <a:uFillTx/>
                <a:latin typeface="Verdana" panose="020B060403050404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428984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BE785F9-15B5-464E-AAF7-4BAB43E562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B11FBD2E-0B58-486A-B5CF-DB26ED15B7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220" name="Slide Number Placeholder 3">
            <a:extLst>
              <a:ext uri="{FF2B5EF4-FFF2-40B4-BE49-F238E27FC236}">
                <a16:creationId xmlns:a16="http://schemas.microsoft.com/office/drawing/2014/main" id="{EB5B1B5A-1F84-4235-9921-B08BB7AF4B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58DE5A-C494-4410-B4FF-045922C64945}" type="slidenum">
              <a:rPr kumimoji="0" lang="en-US" altLang="en-US" sz="1200" b="0" i="0" u="none" strike="noStrike" kern="1200" cap="none" spc="0" normalizeH="0" baseline="0" noProof="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cc5295aef6_1_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402" name="Google Shape;402;g2cc5295aef6_1_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2260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CA2DD5-CAF3-4CF2-85AF-4E56D477D30A}" type="slidenum">
              <a:rPr kumimoji="0" lang="en-US" sz="1200" b="0" i="0" u="none" strike="noStrike" kern="1200" cap="none" spc="0" normalizeH="0" baseline="0" noProof="0" smtClean="0">
                <a:ln>
                  <a:noFill/>
                </a:ln>
                <a:solidFill>
                  <a:srgbClr val="000000"/>
                </a:solidFill>
                <a:effectLst/>
                <a:uLnTx/>
                <a:uFillTx/>
                <a:latin typeface="Verdana" panose="020B060403050404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1052563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cc1de150fe_0_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2cc1de150fe_0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Set this up so one bullet appears at a time</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CA2DD5-CAF3-4CF2-85AF-4E56D477D30A}" type="slidenum">
              <a:rPr kumimoji="0" lang="en-US" sz="1200" b="0" i="0" u="none" strike="noStrike" kern="1200" cap="none" spc="0" normalizeH="0" baseline="0" noProof="0" smtClean="0">
                <a:ln>
                  <a:noFill/>
                </a:ln>
                <a:solidFill>
                  <a:srgbClr val="000000"/>
                </a:solidFill>
                <a:effectLst/>
                <a:uLnTx/>
                <a:uFillTx/>
                <a:latin typeface="Verdana" panose="020B060403050404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3244545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445" name="Google Shape;445;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CA2DD5-CAF3-4CF2-85AF-4E56D477D30A}" type="slidenum">
              <a:rPr kumimoji="0" lang="en-US" sz="1200" b="0" i="0" u="none" strike="noStrike" kern="1200" cap="none" spc="0" normalizeH="0" baseline="0" noProof="0" smtClean="0">
                <a:ln>
                  <a:noFill/>
                </a:ln>
                <a:solidFill>
                  <a:srgbClr val="000000"/>
                </a:solidFill>
                <a:effectLst/>
                <a:uLnTx/>
                <a:uFillTx/>
                <a:latin typeface="Verdana" panose="020B060403050404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1576359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CA2DD5-CAF3-4CF2-85AF-4E56D477D30A}" type="slidenum">
              <a:rPr kumimoji="0" lang="en-US" sz="1200" b="0" i="0" u="none" strike="noStrike" kern="1200" cap="none" spc="0" normalizeH="0" baseline="0" noProof="0" smtClean="0">
                <a:ln>
                  <a:noFill/>
                </a:ln>
                <a:solidFill>
                  <a:srgbClr val="000000"/>
                </a:solidFill>
                <a:effectLst/>
                <a:uLnTx/>
                <a:uFillTx/>
                <a:latin typeface="Verdana" panose="020B060403050404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2632136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9707A403-0105-4364-97E0-982ABEB002D4}"/>
              </a:ext>
            </a:extLst>
          </p:cNvPr>
          <p:cNvSpPr>
            <a:spLocks noGrp="1" noRot="1" noChangeAspect="1" noChangeArrowheads="1" noTextEdit="1"/>
          </p:cNvSpPr>
          <p:nvPr>
            <p:ph type="sldImg"/>
          </p:nvPr>
        </p:nvSpPr>
        <p:spPr>
          <a:ln/>
        </p:spPr>
      </p:sp>
      <p:sp>
        <p:nvSpPr>
          <p:cNvPr id="73731" name="Notes Placeholder 2">
            <a:extLst>
              <a:ext uri="{FF2B5EF4-FFF2-40B4-BE49-F238E27FC236}">
                <a16:creationId xmlns:a16="http://schemas.microsoft.com/office/drawing/2014/main" id="{CD839619-1F9E-40FD-BB45-5DABE445B2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73732" name="Slide Number Placeholder 3">
            <a:extLst>
              <a:ext uri="{FF2B5EF4-FFF2-40B4-BE49-F238E27FC236}">
                <a16:creationId xmlns:a16="http://schemas.microsoft.com/office/drawing/2014/main" id="{950491A8-FFD2-47CF-BB89-15C0C577CF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3851816-46A2-4533-8D23-3B58BBAAB49A}" type="slidenum">
              <a:rPr kumimoji="0" lang="en-US" altLang="en-US" sz="1200" b="0" i="0" u="none" strike="noStrike" kern="1200" cap="none" spc="0" normalizeH="0" baseline="0" noProof="0" smtClean="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822509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07420F78-3119-468E-97ED-CE0D65FABDBF}"/>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BC8F1CD5-82A6-45E7-980F-9632E0E972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13316" name="Slide Number Placeholder 3">
            <a:extLst>
              <a:ext uri="{FF2B5EF4-FFF2-40B4-BE49-F238E27FC236}">
                <a16:creationId xmlns:a16="http://schemas.microsoft.com/office/drawing/2014/main" id="{F76B0CB3-4E5C-422C-A50A-E5CE5C0143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7D3240-B262-4C00-A9EF-4F0D58B5614B}" type="slidenum">
              <a:rPr kumimoji="0" lang="en-US" altLang="en-US" sz="1200" b="0" i="0" u="none" strike="noStrike" kern="1200" cap="none" spc="0" normalizeH="0" baseline="0" noProof="0" smtClean="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C07EFD4-3C62-4600-AE89-CA51165B84D9}"/>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61D941D8-4C01-4BB3-A1FA-5B6126C9E4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15364" name="Slide Number Placeholder 3">
            <a:extLst>
              <a:ext uri="{FF2B5EF4-FFF2-40B4-BE49-F238E27FC236}">
                <a16:creationId xmlns:a16="http://schemas.microsoft.com/office/drawing/2014/main" id="{1D91317B-0D31-4B62-93F6-8F1481D876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5CD036-7805-4B9B-9A67-B1CB051F8D83}" type="slidenum">
              <a:rPr kumimoji="0" lang="en-US" altLang="en-US" sz="1200" b="0" i="0" u="none" strike="noStrike" kern="1200" cap="none" spc="0" normalizeH="0" baseline="0" noProof="0" smtClean="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BCE61FCA-A470-45F7-8544-F9783EEA75B4}"/>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DE0FF66F-1719-4116-975E-062430F7FF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17412" name="Slide Number Placeholder 3">
            <a:extLst>
              <a:ext uri="{FF2B5EF4-FFF2-40B4-BE49-F238E27FC236}">
                <a16:creationId xmlns:a16="http://schemas.microsoft.com/office/drawing/2014/main" id="{7B1F696E-86CA-4BF9-8E52-715AA12A1C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B1295B-FE23-4E07-8DEE-8590F03E39B2}" type="slidenum">
              <a:rPr kumimoji="0" lang="en-US" altLang="en-US" sz="1200" b="0" i="0" u="none" strike="noStrike" kern="1200" cap="none" spc="0" normalizeH="0" baseline="0" noProof="0" smtClean="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271234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8BF6073-3355-46E1-AC8D-A48C7BAACFCC}"/>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F051B61E-0635-490D-8A74-4FFD8EC168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19460" name="Slide Number Placeholder 3">
            <a:extLst>
              <a:ext uri="{FF2B5EF4-FFF2-40B4-BE49-F238E27FC236}">
                <a16:creationId xmlns:a16="http://schemas.microsoft.com/office/drawing/2014/main" id="{52865BD6-1574-4AFF-A3DB-8B02DF3F06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B024165-3870-454E-9E6D-7C0187719F07}" type="slidenum">
              <a:rPr kumimoji="0" lang="en-US" altLang="en-US" sz="1200" b="0" i="0" u="none" strike="noStrike" kern="1200" cap="none" spc="0" normalizeH="0" baseline="0" noProof="0" smtClean="0">
                <a:ln>
                  <a:noFill/>
                </a:ln>
                <a:solidFill>
                  <a:srgbClr val="000000"/>
                </a:solidFill>
                <a:effectLst/>
                <a:uLnTx/>
                <a:uFillTx/>
                <a:latin typeface="Verdana" panose="020B060403050404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898201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Danny---</a:t>
            </a:r>
          </a:p>
        </p:txBody>
      </p:sp>
    </p:spTree>
    <p:extLst>
      <p:ext uri="{BB962C8B-B14F-4D97-AF65-F5344CB8AC3E}">
        <p14:creationId xmlns:p14="http://schemas.microsoft.com/office/powerpoint/2010/main" val="2259402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Danny---</a:t>
            </a:r>
          </a:p>
        </p:txBody>
      </p:sp>
    </p:spTree>
    <p:extLst>
      <p:ext uri="{BB962C8B-B14F-4D97-AF65-F5344CB8AC3E}">
        <p14:creationId xmlns:p14="http://schemas.microsoft.com/office/powerpoint/2010/main" val="4089412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Danny---</a:t>
            </a:r>
          </a:p>
        </p:txBody>
      </p:sp>
    </p:spTree>
    <p:extLst>
      <p:ext uri="{BB962C8B-B14F-4D97-AF65-F5344CB8AC3E}">
        <p14:creationId xmlns:p14="http://schemas.microsoft.com/office/powerpoint/2010/main" val="2841039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20562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E646C7-3E35-4CD8-8AA2-B33ECB8FD1A5}"/>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5" name="Footer Placeholder 5">
            <a:extLst>
              <a:ext uri="{FF2B5EF4-FFF2-40B4-BE49-F238E27FC236}">
                <a16:creationId xmlns:a16="http://schemas.microsoft.com/office/drawing/2014/main" id="{53AC099C-0B8B-4459-AB61-952CFE25893B}"/>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6" name="Slide Number Placeholder 6">
            <a:extLst>
              <a:ext uri="{FF2B5EF4-FFF2-40B4-BE49-F238E27FC236}">
                <a16:creationId xmlns:a16="http://schemas.microsoft.com/office/drawing/2014/main" id="{FA6A94FC-4FDC-4292-B8F8-328E6958A818}"/>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ADCE65E-3015-40B6-9289-30AA94678CE2}" type="slidenum">
              <a:rPr lang="en-US" altLang="en-US"/>
              <a:pPr>
                <a:defRPr/>
              </a:pPr>
              <a:t>‹#›</a:t>
            </a:fld>
            <a:endParaRPr lang="en-US" altLang="en-US" dirty="0"/>
          </a:p>
        </p:txBody>
      </p:sp>
    </p:spTree>
    <p:extLst>
      <p:ext uri="{BB962C8B-B14F-4D97-AF65-F5344CB8AC3E}">
        <p14:creationId xmlns:p14="http://schemas.microsoft.com/office/powerpoint/2010/main" val="1296873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812A0-085F-457F-8C6D-3A71123D3664}"/>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5" name="Footer Placeholder 5">
            <a:extLst>
              <a:ext uri="{FF2B5EF4-FFF2-40B4-BE49-F238E27FC236}">
                <a16:creationId xmlns:a16="http://schemas.microsoft.com/office/drawing/2014/main" id="{BBD2D961-DFB1-44DD-8DEB-44F5D8737D3E}"/>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6" name="Slide Number Placeholder 6">
            <a:extLst>
              <a:ext uri="{FF2B5EF4-FFF2-40B4-BE49-F238E27FC236}">
                <a16:creationId xmlns:a16="http://schemas.microsoft.com/office/drawing/2014/main" id="{22AFA949-001D-4114-9C8D-91966AAB0149}"/>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8D94C1D-8D8F-44CF-A67B-D1BA562DF5B6}" type="slidenum">
              <a:rPr lang="en-US" altLang="en-US"/>
              <a:pPr>
                <a:defRPr/>
              </a:pPr>
              <a:t>‹#›</a:t>
            </a:fld>
            <a:endParaRPr lang="en-US" altLang="en-US" dirty="0"/>
          </a:p>
        </p:txBody>
      </p:sp>
    </p:spTree>
    <p:extLst>
      <p:ext uri="{BB962C8B-B14F-4D97-AF65-F5344CB8AC3E}">
        <p14:creationId xmlns:p14="http://schemas.microsoft.com/office/powerpoint/2010/main" val="168529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a:p>
        </p:txBody>
      </p:sp>
      <p:sp>
        <p:nvSpPr>
          <p:cNvPr id="5" name="Date Placeholder 4">
            <a:extLst>
              <a:ext uri="{FF2B5EF4-FFF2-40B4-BE49-F238E27FC236}">
                <a16:creationId xmlns:a16="http://schemas.microsoft.com/office/drawing/2014/main" id="{5470EAC9-8E47-45EB-8451-997F1809DE78}"/>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6" name="Footer Placeholder 5">
            <a:extLst>
              <a:ext uri="{FF2B5EF4-FFF2-40B4-BE49-F238E27FC236}">
                <a16:creationId xmlns:a16="http://schemas.microsoft.com/office/drawing/2014/main" id="{25BED656-EBA0-41E0-AAB9-D467B12A4E6F}"/>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C05D3B01-F1A1-4689-AF6A-5E294B59F188}"/>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678C4F9-D60E-4470-A6D6-1A33AF63CB96}" type="slidenum">
              <a:rPr lang="en-US" altLang="en-US"/>
              <a:pPr>
                <a:defRPr/>
              </a:pPr>
              <a:t>‹#›</a:t>
            </a:fld>
            <a:endParaRPr lang="en-US" altLang="en-US" dirty="0"/>
          </a:p>
        </p:txBody>
      </p:sp>
    </p:spTree>
    <p:extLst>
      <p:ext uri="{BB962C8B-B14F-4D97-AF65-F5344CB8AC3E}">
        <p14:creationId xmlns:p14="http://schemas.microsoft.com/office/powerpoint/2010/main" val="3622700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15348B-9D0A-4C0C-BC20-6D17674EC597}"/>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4" name="Footer Placeholder 5">
            <a:extLst>
              <a:ext uri="{FF2B5EF4-FFF2-40B4-BE49-F238E27FC236}">
                <a16:creationId xmlns:a16="http://schemas.microsoft.com/office/drawing/2014/main" id="{C06BBB5C-C5E3-4781-997B-A61E84D452F0}"/>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5" name="Slide Number Placeholder 6">
            <a:extLst>
              <a:ext uri="{FF2B5EF4-FFF2-40B4-BE49-F238E27FC236}">
                <a16:creationId xmlns:a16="http://schemas.microsoft.com/office/drawing/2014/main" id="{DBBDA537-EF05-4BE2-B464-71FC97F4731C}"/>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7E921FB-23E9-43EA-842E-0EE6294034B5}" type="slidenum">
              <a:rPr lang="en-US" altLang="en-US"/>
              <a:pPr>
                <a:defRPr/>
              </a:pPr>
              <a:t>‹#›</a:t>
            </a:fld>
            <a:endParaRPr lang="en-US" altLang="en-US" dirty="0"/>
          </a:p>
        </p:txBody>
      </p:sp>
    </p:spTree>
    <p:extLst>
      <p:ext uri="{BB962C8B-B14F-4D97-AF65-F5344CB8AC3E}">
        <p14:creationId xmlns:p14="http://schemas.microsoft.com/office/powerpoint/2010/main" val="2029318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79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61267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26045C-0F53-49C0-BF78-248A5BEF96B8}"/>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6" name="Footer Placeholder 5">
            <a:extLst>
              <a:ext uri="{FF2B5EF4-FFF2-40B4-BE49-F238E27FC236}">
                <a16:creationId xmlns:a16="http://schemas.microsoft.com/office/drawing/2014/main" id="{6F50CCEA-277F-415E-9BF6-44B5480C653A}"/>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286B8133-366D-4F7E-AD18-09D61F4916BA}"/>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85DDCC7-E9C9-4658-B43F-D8F0F55B49E6}" type="slidenum">
              <a:rPr lang="en-US" altLang="en-US"/>
              <a:pPr>
                <a:defRPr/>
              </a:pPr>
              <a:t>‹#›</a:t>
            </a:fld>
            <a:endParaRPr lang="en-US" altLang="en-US" dirty="0"/>
          </a:p>
        </p:txBody>
      </p:sp>
    </p:spTree>
    <p:extLst>
      <p:ext uri="{BB962C8B-B14F-4D97-AF65-F5344CB8AC3E}">
        <p14:creationId xmlns:p14="http://schemas.microsoft.com/office/powerpoint/2010/main" val="2851533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4F50DF-AEF0-4BC2-B238-DEFF2EB97854}"/>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8" name="Footer Placeholder 5">
            <a:extLst>
              <a:ext uri="{FF2B5EF4-FFF2-40B4-BE49-F238E27FC236}">
                <a16:creationId xmlns:a16="http://schemas.microsoft.com/office/drawing/2014/main" id="{334D620C-5CF6-4321-B103-7B16FFC9D49E}"/>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9" name="Slide Number Placeholder 6">
            <a:extLst>
              <a:ext uri="{FF2B5EF4-FFF2-40B4-BE49-F238E27FC236}">
                <a16:creationId xmlns:a16="http://schemas.microsoft.com/office/drawing/2014/main" id="{AC0DC089-9881-47C5-9360-2A48BDD4E494}"/>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2ABF49E-B5F0-4925-9299-4E3E36C4E7E5}" type="slidenum">
              <a:rPr lang="en-US" altLang="en-US"/>
              <a:pPr>
                <a:defRPr/>
              </a:pPr>
              <a:t>‹#›</a:t>
            </a:fld>
            <a:endParaRPr lang="en-US" altLang="en-US" dirty="0"/>
          </a:p>
        </p:txBody>
      </p:sp>
    </p:spTree>
    <p:extLst>
      <p:ext uri="{BB962C8B-B14F-4D97-AF65-F5344CB8AC3E}">
        <p14:creationId xmlns:p14="http://schemas.microsoft.com/office/powerpoint/2010/main" val="387100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5503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84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95340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98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2733FDF-83E3-4B75-8AEC-83CA70F7DA67}"/>
              </a:ext>
            </a:extLst>
          </p:cNvPr>
          <p:cNvSpPr>
            <a:spLocks noGrp="1" noChangeArrowheads="1"/>
          </p:cNvSpPr>
          <p:nvPr>
            <p:ph type="title"/>
          </p:nvPr>
        </p:nvSpPr>
        <p:spPr bwMode="auto">
          <a:xfrm>
            <a:off x="457200" y="762000"/>
            <a:ext cx="82296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E48C506-7FF3-4389-82FD-2054EB80B742}"/>
              </a:ext>
            </a:extLst>
          </p:cNvPr>
          <p:cNvSpPr>
            <a:spLocks noGrp="1" noChangeArrowheads="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19" descr="forUC09_96">
            <a:extLst>
              <a:ext uri="{FF2B5EF4-FFF2-40B4-BE49-F238E27FC236}">
                <a16:creationId xmlns:a16="http://schemas.microsoft.com/office/drawing/2014/main" id="{C27146BF-E3B3-44FE-A49F-4AA9FBD1FA67}"/>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774" r:id="rId1"/>
    <p:sldLayoutId id="2147485775" r:id="rId2"/>
    <p:sldLayoutId id="2147485776" r:id="rId3"/>
    <p:sldLayoutId id="2147485781" r:id="rId4"/>
    <p:sldLayoutId id="2147485782" r:id="rId5"/>
    <p:sldLayoutId id="2147485777" r:id="rId6"/>
    <p:sldLayoutId id="2147485778" r:id="rId7"/>
    <p:sldLayoutId id="2147485779" r:id="rId8"/>
    <p:sldLayoutId id="2147485780" r:id="rId9"/>
    <p:sldLayoutId id="2147485783" r:id="rId10"/>
    <p:sldLayoutId id="2147485784" r:id="rId11"/>
    <p:sldLayoutId id="2147485785" r:id="rId12"/>
    <p:sldLayoutId id="2147485786" r:id="rId13"/>
  </p:sldLayoutIdLst>
  <p:hf sldNum="0" hdr="0" ftr="0" dt="0"/>
  <p:txStyles>
    <p:titleStyle>
      <a:lvl1pPr algn="ctr"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Arial" panose="020B0604020202020204" pitchFamily="34" charset="0"/>
        </a:defRPr>
      </a:lvl1pPr>
      <a:lvl2pPr algn="ctr"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Arial" panose="020B0604020202020204" pitchFamily="34" charset="0"/>
        </a:defRPr>
      </a:lvl2pPr>
      <a:lvl3pPr algn="ctr"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Arial" panose="020B0604020202020204" pitchFamily="34" charset="0"/>
        </a:defRPr>
      </a:lvl3pPr>
      <a:lvl4pPr algn="ctr"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Arial" panose="020B0604020202020204" pitchFamily="34" charset="0"/>
        </a:defRPr>
      </a:lvl4pPr>
      <a:lvl5pPr algn="ctr"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Arial" panose="020B0604020202020204" pitchFamily="34" charset="0"/>
        </a:defRPr>
      </a:lvl5pPr>
      <a:lvl6pPr marL="457200" algn="ctr" rtl="0" fontAlgn="base">
        <a:spcBef>
          <a:spcPct val="0"/>
        </a:spcBef>
        <a:spcAft>
          <a:spcPct val="0"/>
        </a:spcAft>
        <a:defRPr sz="4400">
          <a:solidFill>
            <a:schemeClr val="tx2"/>
          </a:solidFill>
          <a:latin typeface="Verdana" pitchFamily="-107" charset="0"/>
        </a:defRPr>
      </a:lvl6pPr>
      <a:lvl7pPr marL="914400" algn="ctr" rtl="0" fontAlgn="base">
        <a:spcBef>
          <a:spcPct val="0"/>
        </a:spcBef>
        <a:spcAft>
          <a:spcPct val="0"/>
        </a:spcAft>
        <a:defRPr sz="4400">
          <a:solidFill>
            <a:schemeClr val="tx2"/>
          </a:solidFill>
          <a:latin typeface="Verdana" pitchFamily="-107" charset="0"/>
        </a:defRPr>
      </a:lvl7pPr>
      <a:lvl8pPr marL="1371600" algn="ctr" rtl="0" fontAlgn="base">
        <a:spcBef>
          <a:spcPct val="0"/>
        </a:spcBef>
        <a:spcAft>
          <a:spcPct val="0"/>
        </a:spcAft>
        <a:defRPr sz="4400">
          <a:solidFill>
            <a:schemeClr val="tx2"/>
          </a:solidFill>
          <a:latin typeface="Verdana" pitchFamily="-107" charset="0"/>
        </a:defRPr>
      </a:lvl8pPr>
      <a:lvl9pPr marL="1828800" algn="ctr" rtl="0" fontAlgn="base">
        <a:spcBef>
          <a:spcPct val="0"/>
        </a:spcBef>
        <a:spcAft>
          <a:spcPct val="0"/>
        </a:spcAft>
        <a:defRPr sz="4400">
          <a:solidFill>
            <a:schemeClr val="tx2"/>
          </a:solidFill>
          <a:latin typeface="Verdana"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tnlibrary.org/protocol/ctn0125"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hyperlink" Target="https://med.uc.edu/institutes/CAR/home"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hyperlink" Target="https://med.uc.edu/institutes/CAR/car-member-registration" TargetMode="Externa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hyperlink" Target="https://med.uc.edu/institutes/CAR/communications" TargetMode="External"/><Relationship Id="rId5" Type="http://schemas.openxmlformats.org/officeDocument/2006/relationships/hyperlink" Target="https://med.uc.edu/institutes/CAR/projects" TargetMode="External"/><Relationship Id="rId4" Type="http://schemas.openxmlformats.org/officeDocument/2006/relationships/hyperlink" Target="https://med.uc.edu/institutes/CAR/publications"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hyperlink" Target="https://doi.org/10.1377/hlthaff.2011.0983" TargetMode="External"/><Relationship Id="rId3" Type="http://schemas.openxmlformats.org/officeDocument/2006/relationships/notesSlide" Target="../notesSlides/notesSlide25.xml"/><Relationship Id="rId7" Type="http://schemas.openxmlformats.org/officeDocument/2006/relationships/hyperlink" Target="https://doi.org/10.1016/j.addbeh.2018.08.042" TargetMode="External"/><Relationship Id="rId12" Type="http://schemas.openxmlformats.org/officeDocument/2006/relationships/hyperlink" Target="https://store.samhsa.gov/sites/default/files/pep20-05-02-002.pdf" TargetMode="Externa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hyperlink" Target="https://psycnet.apa.org/doi/10.1037/adb0000483" TargetMode="External"/><Relationship Id="rId11" Type="http://schemas.openxmlformats.org/officeDocument/2006/relationships/hyperlink" Target="https://store.samhsa.gov/product/opioid-crisis-and-hispaniclatino-population-urgent-issue/pep20-05-02-002" TargetMode="External"/><Relationship Id="rId5" Type="http://schemas.openxmlformats.org/officeDocument/2006/relationships/hyperlink" Target="https://doi.org/10.1016/j.jsat.2015.12.007" TargetMode="External"/><Relationship Id="rId10" Type="http://schemas.openxmlformats.org/officeDocument/2006/relationships/hyperlink" Target="https://store.samhsa.gov/sites/default/files/pep20-05-02-001.pdf" TargetMode="External"/><Relationship Id="rId4" Type="http://schemas.openxmlformats.org/officeDocument/2006/relationships/hyperlink" Target="https://doi.org/10.1016/j.drugalcdep.2020.108148" TargetMode="External"/><Relationship Id="rId9" Type="http://schemas.openxmlformats.org/officeDocument/2006/relationships/hyperlink" Target="https://store.samhsa.gov/product/opioid-crisis-and-blackafrican-american-population-urgent-issue/pep20-05-02-001"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hyperlink" Target="mailto:Simeon.Goodwin@thecrossroadscenter.org" TargetMode="External"/><Relationship Id="rId4" Type="http://schemas.openxmlformats.org/officeDocument/2006/relationships/hyperlink" Target="mailto:Kathy.burlew@uc.edu" TargetMode="Externa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hyperlink" Target="https://med.uc.edu/institutes/CAR/summer-speaker-series/speaker-series-2024/"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E672243-DF62-4826-9761-FA7C6CFC3CA4}"/>
              </a:ext>
            </a:extLst>
          </p:cNvPr>
          <p:cNvSpPr>
            <a:spLocks noGrp="1" noChangeArrowheads="1"/>
          </p:cNvSpPr>
          <p:nvPr>
            <p:ph type="ctrTitle"/>
          </p:nvPr>
        </p:nvSpPr>
        <p:spPr>
          <a:xfrm>
            <a:off x="228600" y="1131888"/>
            <a:ext cx="8686800" cy="1749425"/>
          </a:xfrm>
        </p:spPr>
        <p:txBody>
          <a:bodyPr/>
          <a:lstStyle/>
          <a:p>
            <a:r>
              <a:rPr lang="en-US" altLang="en-US" b="1" dirty="0">
                <a:solidFill>
                  <a:schemeClr val="tx1"/>
                </a:solidFill>
              </a:rPr>
              <a:t>UC College of Medicine Center for Addiction Research (CAR) </a:t>
            </a:r>
            <a:br>
              <a:rPr lang="en-US" altLang="en-US" b="1" dirty="0">
                <a:solidFill>
                  <a:schemeClr val="tx1"/>
                </a:solidFill>
              </a:rPr>
            </a:br>
            <a:r>
              <a:rPr lang="en-US" altLang="en-US" b="1" dirty="0">
                <a:solidFill>
                  <a:schemeClr val="tx1"/>
                </a:solidFill>
              </a:rPr>
              <a:t>Summer Speaker Series</a:t>
            </a:r>
          </a:p>
        </p:txBody>
      </p:sp>
      <p:sp>
        <p:nvSpPr>
          <p:cNvPr id="9219" name="Text Box 7">
            <a:extLst>
              <a:ext uri="{FF2B5EF4-FFF2-40B4-BE49-F238E27FC236}">
                <a16:creationId xmlns:a16="http://schemas.microsoft.com/office/drawing/2014/main" id="{E928383D-C556-4F7A-AE35-5A51842AACE4}"/>
              </a:ext>
            </a:extLst>
          </p:cNvPr>
          <p:cNvSpPr txBox="1">
            <a:spLocks noChangeArrowheads="1"/>
          </p:cNvSpPr>
          <p:nvPr/>
        </p:nvSpPr>
        <p:spPr bwMode="auto">
          <a:xfrm>
            <a:off x="1676400" y="3227388"/>
            <a:ext cx="58674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ct val="0"/>
              </a:spcBef>
              <a:buFontTx/>
              <a:buNone/>
            </a:pPr>
            <a:r>
              <a:rPr lang="en-US" altLang="en-US" sz="2800" dirty="0">
                <a:solidFill>
                  <a:srgbClr val="000000"/>
                </a:solidFill>
              </a:rPr>
              <a:t>Sponsored by: Center for Clinical &amp; Translational Science &amp; Training</a:t>
            </a:r>
          </a:p>
          <a:p>
            <a:pPr algn="ctr">
              <a:spcBef>
                <a:spcPct val="0"/>
              </a:spcBef>
              <a:buFontTx/>
              <a:buNone/>
            </a:pPr>
            <a:endParaRPr lang="en-US" altLang="en-US" sz="2800" dirty="0">
              <a:solidFill>
                <a:srgbClr val="000000"/>
              </a:solidFill>
            </a:endParaRPr>
          </a:p>
          <a:p>
            <a:pPr algn="ctr">
              <a:spcBef>
                <a:spcPct val="0"/>
              </a:spcBef>
              <a:buFontTx/>
              <a:buNone/>
            </a:pPr>
            <a:r>
              <a:rPr lang="en-US" altLang="en-US" sz="2800" dirty="0">
                <a:solidFill>
                  <a:srgbClr val="000000"/>
                </a:solidFill>
              </a:rPr>
              <a:t>August 14, 2024</a:t>
            </a:r>
          </a:p>
          <a:p>
            <a:pPr algn="ctr">
              <a:spcBef>
                <a:spcPct val="0"/>
              </a:spcBef>
              <a:buFontTx/>
              <a:buNone/>
            </a:pPr>
            <a:r>
              <a:rPr lang="en-US" altLang="en-US" sz="2800" dirty="0">
                <a:solidFill>
                  <a:srgbClr val="000000"/>
                </a:solidFill>
              </a:rPr>
              <a:t>12:00 – 1:00PM</a:t>
            </a:r>
          </a:p>
          <a:p>
            <a:pPr algn="ctr">
              <a:spcBef>
                <a:spcPct val="0"/>
              </a:spcBef>
              <a:buFontTx/>
              <a:buNone/>
            </a:pPr>
            <a:endParaRPr lang="en-US" altLang="en-US" sz="2000" dirty="0">
              <a:solidFill>
                <a:srgbClr val="000000"/>
              </a:solidFill>
            </a:endParaRPr>
          </a:p>
          <a:p>
            <a:pPr algn="ctr">
              <a:spcBef>
                <a:spcPct val="0"/>
              </a:spcBef>
              <a:buFontTx/>
              <a:buNone/>
            </a:pPr>
            <a:r>
              <a:rPr lang="en-US" altLang="en-US" sz="2800" b="1" i="1" dirty="0">
                <a:solidFill>
                  <a:srgbClr val="000000"/>
                </a:solidFill>
              </a:rPr>
              <a:t>This event is being recorded.</a:t>
            </a:r>
          </a:p>
          <a:p>
            <a:pPr algn="ctr">
              <a:spcBef>
                <a:spcPct val="0"/>
              </a:spcBef>
              <a:buFontTx/>
              <a:buNone/>
            </a:pPr>
            <a:endParaRPr lang="en-US" altLang="en-US" sz="2000" dirty="0">
              <a:solidFill>
                <a:srgbClr val="000000"/>
              </a:solidFill>
            </a:endParaRPr>
          </a:p>
        </p:txBody>
      </p:sp>
      <p:sp>
        <p:nvSpPr>
          <p:cNvPr id="9221" name="Line 5">
            <a:extLst>
              <a:ext uri="{FF2B5EF4-FFF2-40B4-BE49-F238E27FC236}">
                <a16:creationId xmlns:a16="http://schemas.microsoft.com/office/drawing/2014/main" id="{E8E89354-8BD0-4BC9-A97E-CF03F998280A}"/>
              </a:ext>
            </a:extLst>
          </p:cNvPr>
          <p:cNvSpPr>
            <a:spLocks noChangeShapeType="1"/>
          </p:cNvSpPr>
          <p:nvPr/>
        </p:nvSpPr>
        <p:spPr bwMode="auto">
          <a:xfrm>
            <a:off x="639763" y="990600"/>
            <a:ext cx="7864475" cy="0"/>
          </a:xfrm>
          <a:prstGeom prst="line">
            <a:avLst/>
          </a:prstGeom>
          <a:noFill/>
          <a:ln w="76200">
            <a:solidFill>
              <a:srgbClr val="D305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222" name="Line 5">
            <a:extLst>
              <a:ext uri="{FF2B5EF4-FFF2-40B4-BE49-F238E27FC236}">
                <a16:creationId xmlns:a16="http://schemas.microsoft.com/office/drawing/2014/main" id="{38C33499-AECD-4EE4-B357-1D63B1768257}"/>
              </a:ext>
            </a:extLst>
          </p:cNvPr>
          <p:cNvSpPr>
            <a:spLocks noChangeShapeType="1"/>
          </p:cNvSpPr>
          <p:nvPr/>
        </p:nvSpPr>
        <p:spPr bwMode="auto">
          <a:xfrm>
            <a:off x="639763" y="3048000"/>
            <a:ext cx="7864475" cy="0"/>
          </a:xfrm>
          <a:prstGeom prst="line">
            <a:avLst/>
          </a:prstGeom>
          <a:noFill/>
          <a:ln w="76200">
            <a:solidFill>
              <a:srgbClr val="D305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 name="TextBox 1">
            <a:extLst>
              <a:ext uri="{FF2B5EF4-FFF2-40B4-BE49-F238E27FC236}">
                <a16:creationId xmlns:a16="http://schemas.microsoft.com/office/drawing/2014/main" id="{2AA4950F-DBBF-8708-62E4-2D1552FA7B89}"/>
              </a:ext>
            </a:extLst>
          </p:cNvPr>
          <p:cNvSpPr txBox="1"/>
          <p:nvPr/>
        </p:nvSpPr>
        <p:spPr>
          <a:xfrm>
            <a:off x="1043781" y="6227247"/>
            <a:ext cx="7132637" cy="369332"/>
          </a:xfrm>
          <a:prstGeom prst="rect">
            <a:avLst/>
          </a:prstGeom>
          <a:noFill/>
        </p:spPr>
        <p:txBody>
          <a:bodyPr wrap="square" rtlCol="0">
            <a:spAutoFit/>
          </a:bodyPr>
          <a:lstStyle/>
          <a:p>
            <a:r>
              <a:rPr lang="en-US" i="1" dirty="0"/>
              <a:t>Participants can enable captions in the taskbar under more.</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D4B1-6142-42A0-8B4E-84F570025B52}"/>
              </a:ext>
            </a:extLst>
          </p:cNvPr>
          <p:cNvSpPr>
            <a:spLocks noGrp="1"/>
          </p:cNvSpPr>
          <p:nvPr>
            <p:ph type="title"/>
          </p:nvPr>
        </p:nvSpPr>
        <p:spPr>
          <a:xfrm>
            <a:off x="628650" y="983211"/>
            <a:ext cx="7886700" cy="860473"/>
          </a:xfrm>
        </p:spPr>
        <p:txBody>
          <a:bodyPr>
            <a:noAutofit/>
          </a:bodyPr>
          <a:lstStyle/>
          <a:p>
            <a:r>
              <a:rPr lang="en-US" dirty="0"/>
              <a:t>Evidence-Based Interventions: Background</a:t>
            </a:r>
          </a:p>
        </p:txBody>
      </p:sp>
      <p:sp>
        <p:nvSpPr>
          <p:cNvPr id="3" name="Text Placeholder 2">
            <a:extLst>
              <a:ext uri="{FF2B5EF4-FFF2-40B4-BE49-F238E27FC236}">
                <a16:creationId xmlns:a16="http://schemas.microsoft.com/office/drawing/2014/main" id="{258EC5EB-F622-4235-86A7-3832719495A8}"/>
              </a:ext>
            </a:extLst>
          </p:cNvPr>
          <p:cNvSpPr>
            <a:spLocks noGrp="1"/>
          </p:cNvSpPr>
          <p:nvPr>
            <p:ph type="body" idx="1"/>
          </p:nvPr>
        </p:nvSpPr>
        <p:spPr>
          <a:xfrm>
            <a:off x="605716" y="3429000"/>
            <a:ext cx="3868340" cy="424194"/>
          </a:xfrm>
        </p:spPr>
        <p:txBody>
          <a:bodyPr/>
          <a:lstStyle/>
          <a:p>
            <a:r>
              <a:rPr lang="en-US" b="0" dirty="0"/>
              <a:t>Advantages</a:t>
            </a:r>
          </a:p>
        </p:txBody>
      </p:sp>
      <p:sp>
        <p:nvSpPr>
          <p:cNvPr id="4" name="Content Placeholder 3">
            <a:extLst>
              <a:ext uri="{FF2B5EF4-FFF2-40B4-BE49-F238E27FC236}">
                <a16:creationId xmlns:a16="http://schemas.microsoft.com/office/drawing/2014/main" id="{1E88EE12-194D-4502-8ABD-498BC9CC51E2}"/>
              </a:ext>
            </a:extLst>
          </p:cNvPr>
          <p:cNvSpPr>
            <a:spLocks noGrp="1"/>
          </p:cNvSpPr>
          <p:nvPr>
            <p:ph sz="half" idx="2"/>
          </p:nvPr>
        </p:nvSpPr>
        <p:spPr>
          <a:xfrm>
            <a:off x="607196" y="3972973"/>
            <a:ext cx="3868340" cy="1172842"/>
          </a:xfrm>
        </p:spPr>
        <p:txBody>
          <a:bodyPr>
            <a:normAutofit fontScale="85000" lnSpcReduction="20000"/>
          </a:bodyPr>
          <a:lstStyle/>
          <a:p>
            <a:r>
              <a:rPr lang="en-US" dirty="0"/>
              <a:t>Provide some evidence of activities that may be beneficial</a:t>
            </a:r>
          </a:p>
          <a:p>
            <a:r>
              <a:rPr lang="en-US" dirty="0"/>
              <a:t>Appeal to funders</a:t>
            </a:r>
          </a:p>
        </p:txBody>
      </p:sp>
      <p:sp>
        <p:nvSpPr>
          <p:cNvPr id="5" name="Text Placeholder 4">
            <a:extLst>
              <a:ext uri="{FF2B5EF4-FFF2-40B4-BE49-F238E27FC236}">
                <a16:creationId xmlns:a16="http://schemas.microsoft.com/office/drawing/2014/main" id="{2641FDCB-B65C-4422-AEE0-BF04D5B1B10C}"/>
              </a:ext>
            </a:extLst>
          </p:cNvPr>
          <p:cNvSpPr>
            <a:spLocks noGrp="1"/>
          </p:cNvSpPr>
          <p:nvPr>
            <p:ph type="body" sz="quarter" idx="3"/>
          </p:nvPr>
        </p:nvSpPr>
        <p:spPr>
          <a:xfrm>
            <a:off x="4622585" y="3235260"/>
            <a:ext cx="3887391" cy="617934"/>
          </a:xfrm>
        </p:spPr>
        <p:txBody>
          <a:bodyPr/>
          <a:lstStyle/>
          <a:p>
            <a:r>
              <a:rPr lang="en-US" b="0" dirty="0"/>
              <a:t>Concerns</a:t>
            </a:r>
          </a:p>
        </p:txBody>
      </p:sp>
      <p:sp>
        <p:nvSpPr>
          <p:cNvPr id="6" name="Content Placeholder 5">
            <a:extLst>
              <a:ext uri="{FF2B5EF4-FFF2-40B4-BE49-F238E27FC236}">
                <a16:creationId xmlns:a16="http://schemas.microsoft.com/office/drawing/2014/main" id="{DA937D33-E2DA-4F0A-B435-411EC602D44A}"/>
              </a:ext>
            </a:extLst>
          </p:cNvPr>
          <p:cNvSpPr>
            <a:spLocks noGrp="1"/>
          </p:cNvSpPr>
          <p:nvPr>
            <p:ph sz="quarter" idx="4"/>
          </p:nvPr>
        </p:nvSpPr>
        <p:spPr>
          <a:xfrm>
            <a:off x="4622585" y="3853194"/>
            <a:ext cx="3887391" cy="2763441"/>
          </a:xfrm>
        </p:spPr>
        <p:txBody>
          <a:bodyPr>
            <a:normAutofit fontScale="85000" lnSpcReduction="20000"/>
          </a:bodyPr>
          <a:lstStyle/>
          <a:p>
            <a:r>
              <a:rPr lang="en-US" dirty="0"/>
              <a:t>Evidence often not based on findings for Blacks and/or other racial/ethnic minoritized (REM) individuals</a:t>
            </a:r>
          </a:p>
          <a:p>
            <a:r>
              <a:rPr lang="en-US" dirty="0"/>
              <a:t>Findings may not generalize to REMs</a:t>
            </a:r>
          </a:p>
          <a:p>
            <a:r>
              <a:rPr lang="en-US" dirty="0"/>
              <a:t>Evidence-based interventions may not address unique factors related to outcomes among REMs</a:t>
            </a:r>
          </a:p>
        </p:txBody>
      </p:sp>
      <p:sp>
        <p:nvSpPr>
          <p:cNvPr id="7" name="Slide Number Placeholder 6">
            <a:extLst>
              <a:ext uri="{FF2B5EF4-FFF2-40B4-BE49-F238E27FC236}">
                <a16:creationId xmlns:a16="http://schemas.microsoft.com/office/drawing/2014/main" id="{2A0FF868-241D-9F03-88A4-032D7BA7A6A3}"/>
              </a:ext>
            </a:extLst>
          </p:cNvPr>
          <p:cNvSpPr>
            <a:spLocks noGrp="1"/>
          </p:cNvSpPr>
          <p:nvPr>
            <p:ph type="sldNum" sz="quarter" idx="12"/>
          </p:nvPr>
        </p:nvSpPr>
        <p:spPr/>
        <p:txBody>
          <a:bodyPr/>
          <a:lstStyle/>
          <a:p>
            <a:pPr algn="r" defTabSz="685800" fontAlgn="auto">
              <a:spcBef>
                <a:spcPts val="0"/>
              </a:spcBef>
              <a:spcAft>
                <a:spcPts val="0"/>
              </a:spcAft>
              <a:buClr>
                <a:srgbClr val="000000"/>
              </a:buClr>
              <a:defRPr/>
            </a:pPr>
            <a:fld id="{80627FC7-DBD1-44E9-8B30-681E901FAEF2}" type="slidenum">
              <a:rPr lang="en-US" sz="900" kern="0">
                <a:solidFill>
                  <a:prstClr val="black">
                    <a:tint val="75000"/>
                  </a:prstClr>
                </a:solidFill>
                <a:latin typeface="Arial"/>
                <a:cs typeface="Arial"/>
                <a:sym typeface="Arial"/>
              </a:rPr>
              <a:pPr algn="r" defTabSz="685800" fontAlgn="auto">
                <a:spcBef>
                  <a:spcPts val="0"/>
                </a:spcBef>
                <a:spcAft>
                  <a:spcPts val="0"/>
                </a:spcAft>
                <a:buClr>
                  <a:srgbClr val="000000"/>
                </a:buClr>
                <a:defRPr/>
              </a:pPr>
              <a:t>10</a:t>
            </a:fld>
            <a:endParaRPr lang="en-US" sz="900" kern="0" dirty="0">
              <a:solidFill>
                <a:prstClr val="black">
                  <a:tint val="75000"/>
                </a:prstClr>
              </a:solidFill>
              <a:latin typeface="Arial"/>
              <a:cs typeface="Arial"/>
              <a:sym typeface="Arial"/>
            </a:endParaRPr>
          </a:p>
        </p:txBody>
      </p:sp>
      <p:sp>
        <p:nvSpPr>
          <p:cNvPr id="9" name="TextBox 8">
            <a:extLst>
              <a:ext uri="{FF2B5EF4-FFF2-40B4-BE49-F238E27FC236}">
                <a16:creationId xmlns:a16="http://schemas.microsoft.com/office/drawing/2014/main" id="{6902D12C-C9AD-CADF-22AD-DAEF037A60A5}"/>
              </a:ext>
            </a:extLst>
          </p:cNvPr>
          <p:cNvSpPr txBox="1"/>
          <p:nvPr/>
        </p:nvSpPr>
        <p:spPr>
          <a:xfrm>
            <a:off x="517329" y="2289036"/>
            <a:ext cx="8210512" cy="830997"/>
          </a:xfrm>
          <a:prstGeom prst="rect">
            <a:avLst/>
          </a:prstGeom>
          <a:noFill/>
        </p:spPr>
        <p:txBody>
          <a:bodyPr wrap="square">
            <a:spAutoFit/>
          </a:bodyPr>
          <a:lstStyle/>
          <a:p>
            <a:pPr defTabSz="685800" eaLnBrk="1" fontAlgn="auto" hangingPunct="1">
              <a:spcBef>
                <a:spcPts val="0"/>
              </a:spcBef>
              <a:spcAft>
                <a:spcPts val="0"/>
              </a:spcAft>
              <a:buClr>
                <a:srgbClr val="000000"/>
              </a:buClr>
              <a:defRPr/>
            </a:pPr>
            <a:r>
              <a:rPr lang="en-US" sz="2400" kern="0" dirty="0">
                <a:solidFill>
                  <a:srgbClr val="000000"/>
                </a:solidFill>
                <a:latin typeface="Arial" panose="020B0604020202020204" pitchFamily="34" charset="0"/>
                <a:cs typeface="Arial" panose="020B0604020202020204" pitchFamily="34" charset="0"/>
                <a:sym typeface="Arial"/>
              </a:rPr>
              <a:t>Treatments demonstrated scientifically to be effective at reducing symptoms for specific conditions</a:t>
            </a:r>
          </a:p>
        </p:txBody>
      </p:sp>
    </p:spTree>
    <p:extLst>
      <p:ext uri="{BB962C8B-B14F-4D97-AF65-F5344CB8AC3E}">
        <p14:creationId xmlns:p14="http://schemas.microsoft.com/office/powerpoint/2010/main" val="1286501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D4B1-6142-42A0-8B4E-84F570025B52}"/>
              </a:ext>
            </a:extLst>
          </p:cNvPr>
          <p:cNvSpPr>
            <a:spLocks noGrp="1"/>
          </p:cNvSpPr>
          <p:nvPr>
            <p:ph type="title"/>
          </p:nvPr>
        </p:nvSpPr>
        <p:spPr>
          <a:xfrm>
            <a:off x="628650" y="914400"/>
            <a:ext cx="7886700" cy="860473"/>
          </a:xfrm>
        </p:spPr>
        <p:txBody>
          <a:bodyPr>
            <a:noAutofit/>
          </a:bodyPr>
          <a:lstStyle/>
          <a:p>
            <a:r>
              <a:rPr lang="en-US" dirty="0"/>
              <a:t>Effectiveness of Evidence-Based Treatments for Black People</a:t>
            </a:r>
          </a:p>
        </p:txBody>
      </p:sp>
      <p:sp>
        <p:nvSpPr>
          <p:cNvPr id="4" name="Content Placeholder 3">
            <a:extLst>
              <a:ext uri="{FF2B5EF4-FFF2-40B4-BE49-F238E27FC236}">
                <a16:creationId xmlns:a16="http://schemas.microsoft.com/office/drawing/2014/main" id="{1E88EE12-194D-4502-8ABD-498BC9CC51E2}"/>
              </a:ext>
            </a:extLst>
          </p:cNvPr>
          <p:cNvSpPr>
            <a:spLocks noGrp="1"/>
          </p:cNvSpPr>
          <p:nvPr>
            <p:ph sz="half" idx="2"/>
          </p:nvPr>
        </p:nvSpPr>
        <p:spPr>
          <a:xfrm>
            <a:off x="769820" y="1904999"/>
            <a:ext cx="7604360" cy="4816475"/>
          </a:xfrm>
        </p:spPr>
        <p:txBody>
          <a:bodyPr>
            <a:noAutofit/>
          </a:bodyPr>
          <a:lstStyle/>
          <a:p>
            <a:r>
              <a:rPr lang="en-US" sz="2000" dirty="0"/>
              <a:t>Current treatments for substance use are often developed for the “general population” without consideration of these unique experiences for Black people</a:t>
            </a:r>
          </a:p>
          <a:p>
            <a:pPr marL="0" indent="0">
              <a:buNone/>
            </a:pPr>
            <a:endParaRPr lang="en-US" sz="600" dirty="0"/>
          </a:p>
          <a:p>
            <a:r>
              <a:rPr lang="en-US" sz="2000" dirty="0"/>
              <a:t>Many gold-standard interventions are limited in their inclusion of: </a:t>
            </a:r>
          </a:p>
          <a:p>
            <a:pPr lvl="1">
              <a:buFont typeface="Arial" panose="020B0604020202020204" pitchFamily="34" charset="0"/>
              <a:buChar char="‒"/>
            </a:pPr>
            <a:r>
              <a:rPr lang="en-US" sz="1600" dirty="0"/>
              <a:t> </a:t>
            </a:r>
            <a:r>
              <a:rPr lang="en-US" dirty="0"/>
              <a:t>SDOH</a:t>
            </a:r>
          </a:p>
          <a:p>
            <a:pPr lvl="1">
              <a:buFont typeface="Arial" panose="020B0604020202020204" pitchFamily="34" charset="0"/>
              <a:buChar char="‒"/>
            </a:pPr>
            <a:r>
              <a:rPr lang="en-US" dirty="0"/>
              <a:t> Impact of Racism </a:t>
            </a:r>
          </a:p>
          <a:p>
            <a:pPr lvl="1">
              <a:buFont typeface="Arial" panose="020B0604020202020204" pitchFamily="34" charset="0"/>
              <a:buChar char="‒"/>
            </a:pPr>
            <a:r>
              <a:rPr lang="en-US" dirty="0"/>
              <a:t> Racial identification </a:t>
            </a:r>
          </a:p>
          <a:p>
            <a:pPr lvl="1">
              <a:buFont typeface="Arial" panose="020B0604020202020204" pitchFamily="34" charset="0"/>
              <a:buChar char="‒"/>
            </a:pPr>
            <a:r>
              <a:rPr lang="en-US" dirty="0"/>
              <a:t> Cultural factors</a:t>
            </a:r>
          </a:p>
          <a:p>
            <a:pPr marL="0" indent="0">
              <a:buNone/>
            </a:pPr>
            <a:endParaRPr lang="en-US" sz="2000" dirty="0"/>
          </a:p>
          <a:p>
            <a:pPr marL="0" indent="0" algn="ctr">
              <a:buNone/>
            </a:pPr>
            <a:r>
              <a:rPr lang="en-US" sz="2000" dirty="0"/>
              <a:t>Due to this limitation, evidence-based interventions should be carefully considered for appropriateness with Black communities and, if necessary, culturally adapted as appropriate </a:t>
            </a:r>
          </a:p>
        </p:txBody>
      </p:sp>
      <p:sp>
        <p:nvSpPr>
          <p:cNvPr id="7" name="Slide Number Placeholder 6">
            <a:extLst>
              <a:ext uri="{FF2B5EF4-FFF2-40B4-BE49-F238E27FC236}">
                <a16:creationId xmlns:a16="http://schemas.microsoft.com/office/drawing/2014/main" id="{2A0FF868-241D-9F03-88A4-032D7BA7A6A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
                <a:srgbClr val="000000"/>
              </a:buClr>
              <a:buSzTx/>
              <a:buFontTx/>
              <a:buNone/>
              <a:tabLst/>
              <a:defRPr/>
            </a:pPr>
            <a:fld id="{80627FC7-DBD1-44E9-8B30-681E901FAEF2}" type="slidenum">
              <a:rPr kumimoji="0" lang="en-US" sz="900" b="0" i="0" u="none" strike="noStrike" kern="0" cap="none" spc="0" normalizeH="0" baseline="0" noProof="0">
                <a:ln>
                  <a:noFill/>
                </a:ln>
                <a:solidFill>
                  <a:prstClr val="black">
                    <a:tint val="75000"/>
                  </a:prstClr>
                </a:solidFill>
                <a:effectLst/>
                <a:uLnTx/>
                <a:uFillTx/>
                <a:latin typeface="Arial"/>
                <a:ea typeface="MS PGothic" panose="020B0600070205080204" pitchFamily="34" charset="-128"/>
                <a:cs typeface="Arial"/>
                <a:sym typeface="Arial"/>
              </a:rPr>
              <a:pPr marL="0" marR="0" lvl="0" indent="0" algn="r" defTabSz="685800" rtl="0" eaLnBrk="1" fontAlgn="auto" latinLnBrk="0" hangingPunct="1">
                <a:lnSpc>
                  <a:spcPct val="100000"/>
                </a:lnSpc>
                <a:spcBef>
                  <a:spcPts val="0"/>
                </a:spcBef>
                <a:spcAft>
                  <a:spcPts val="0"/>
                </a:spcAft>
                <a:buClr>
                  <a:srgbClr val="000000"/>
                </a:buClr>
                <a:buSzTx/>
                <a:buFontTx/>
                <a:buNone/>
                <a:tabLst/>
                <a:defRPr/>
              </a:pPr>
              <a:t>11</a:t>
            </a:fld>
            <a:endParaRPr kumimoji="0" lang="en-US" sz="900" b="0" i="0" u="none" strike="noStrike" kern="0" cap="none" spc="0" normalizeH="0" baseline="0" noProof="0" dirty="0">
              <a:ln>
                <a:noFill/>
              </a:ln>
              <a:solidFill>
                <a:prstClr val="black">
                  <a:tint val="75000"/>
                </a:prstClr>
              </a:solidFill>
              <a:effectLst/>
              <a:uLnTx/>
              <a:uFillTx/>
              <a:latin typeface="Arial"/>
              <a:ea typeface="MS PGothic" panose="020B0600070205080204" pitchFamily="34" charset="-128"/>
              <a:cs typeface="Arial"/>
              <a:sym typeface="Arial"/>
            </a:endParaRPr>
          </a:p>
        </p:txBody>
      </p:sp>
    </p:spTree>
    <p:extLst>
      <p:ext uri="{BB962C8B-B14F-4D97-AF65-F5344CB8AC3E}">
        <p14:creationId xmlns:p14="http://schemas.microsoft.com/office/powerpoint/2010/main" val="341013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4613"/>
            <a:ext cx="8229600" cy="655638"/>
          </a:xfrm>
        </p:spPr>
        <p:txBody>
          <a:bodyPr/>
          <a:lstStyle/>
          <a:p>
            <a:r>
              <a:rPr lang="en-US" dirty="0"/>
              <a:t>So……how do we proceed?</a:t>
            </a:r>
          </a:p>
        </p:txBody>
      </p:sp>
      <p:sp>
        <p:nvSpPr>
          <p:cNvPr id="6" name="Content Placeholder 2">
            <a:extLst>
              <a:ext uri="{FF2B5EF4-FFF2-40B4-BE49-F238E27FC236}">
                <a16:creationId xmlns:a16="http://schemas.microsoft.com/office/drawing/2014/main" id="{9DD1A758-1D85-7600-DE68-3AA99514B347}"/>
              </a:ext>
            </a:extLst>
          </p:cNvPr>
          <p:cNvSpPr txBox="1">
            <a:spLocks/>
          </p:cNvSpPr>
          <p:nvPr/>
        </p:nvSpPr>
        <p:spPr bwMode="auto">
          <a:xfrm>
            <a:off x="455720" y="1804756"/>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a:lstStyle>
          <a:p>
            <a:pPr marL="0" indent="0">
              <a:buNone/>
            </a:pPr>
            <a:r>
              <a:rPr lang="en-US" sz="2700" kern="0" dirty="0"/>
              <a:t>One Option</a:t>
            </a:r>
          </a:p>
        </p:txBody>
      </p:sp>
      <p:sp>
        <p:nvSpPr>
          <p:cNvPr id="8" name="Content Placeholder 2">
            <a:extLst>
              <a:ext uri="{FF2B5EF4-FFF2-40B4-BE49-F238E27FC236}">
                <a16:creationId xmlns:a16="http://schemas.microsoft.com/office/drawing/2014/main" id="{B2F2AE86-0915-00DE-7449-BFEA28BA2D86}"/>
              </a:ext>
            </a:extLst>
          </p:cNvPr>
          <p:cNvSpPr>
            <a:spLocks noGrp="1"/>
          </p:cNvSpPr>
          <p:nvPr>
            <p:ph idx="1"/>
          </p:nvPr>
        </p:nvSpPr>
        <p:spPr>
          <a:xfrm>
            <a:off x="455720" y="2590800"/>
            <a:ext cx="8229600" cy="3276600"/>
          </a:xfrm>
        </p:spPr>
        <p:txBody>
          <a:bodyPr>
            <a:noAutofit/>
          </a:bodyPr>
          <a:lstStyle/>
          <a:p>
            <a:r>
              <a:rPr lang="en-US" sz="2400" dirty="0"/>
              <a:t>Evaluate which Evidence-Based Interventions (EBIs) have promise for racial/ethnic minoritized (REM) populations</a:t>
            </a:r>
            <a:endParaRPr lang="en-US" sz="2400" dirty="0">
              <a:highlight>
                <a:srgbClr val="00FF00"/>
              </a:highlight>
            </a:endParaRPr>
          </a:p>
          <a:p>
            <a:endParaRPr lang="en-US" sz="1200" dirty="0"/>
          </a:p>
          <a:p>
            <a:r>
              <a:rPr lang="en-US" sz="2400" dirty="0"/>
              <a:t>Identify the treatment components related to positive and negative treatment response</a:t>
            </a:r>
          </a:p>
          <a:p>
            <a:endParaRPr lang="en-US" sz="1200" dirty="0"/>
          </a:p>
          <a:p>
            <a:r>
              <a:rPr lang="en-US" sz="2400" dirty="0"/>
              <a:t>When appropriate, modify promising EBIs to be even more effective for Blacks and other REMs</a:t>
            </a:r>
          </a:p>
        </p:txBody>
      </p:sp>
    </p:spTree>
    <p:custDataLst>
      <p:tags r:id="rId1"/>
    </p:custDataLst>
    <p:extLst>
      <p:ext uri="{BB962C8B-B14F-4D97-AF65-F5344CB8AC3E}">
        <p14:creationId xmlns:p14="http://schemas.microsoft.com/office/powerpoint/2010/main" val="611530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7800"/>
            <a:ext cx="8229600" cy="838200"/>
          </a:xfrm>
        </p:spPr>
        <p:txBody>
          <a:bodyPr/>
          <a:lstStyle/>
          <a:p>
            <a:r>
              <a:rPr lang="en-US" dirty="0"/>
              <a:t>Substance use among Black people linked to psychosocial and social-contextual factors (e.g. trauma, mental health, family social relationships) </a:t>
            </a:r>
          </a:p>
        </p:txBody>
      </p:sp>
      <p:pic>
        <p:nvPicPr>
          <p:cNvPr id="6" name="Picture 5" descr="A diagram of a health care worker&#10;&#10;Description automatically generated with medium confidence">
            <a:extLst>
              <a:ext uri="{FF2B5EF4-FFF2-40B4-BE49-F238E27FC236}">
                <a16:creationId xmlns:a16="http://schemas.microsoft.com/office/drawing/2014/main" id="{825E170F-CBE5-72D2-CCDC-D14735BFB4E1}"/>
              </a:ext>
            </a:extLst>
          </p:cNvPr>
          <p:cNvPicPr>
            <a:picLocks noChangeAspect="1"/>
          </p:cNvPicPr>
          <p:nvPr/>
        </p:nvPicPr>
        <p:blipFill>
          <a:blip r:embed="rId4"/>
          <a:stretch>
            <a:fillRect/>
          </a:stretch>
        </p:blipFill>
        <p:spPr>
          <a:xfrm>
            <a:off x="995164" y="3124200"/>
            <a:ext cx="7306071" cy="3142494"/>
          </a:xfrm>
          <a:prstGeom prst="rect">
            <a:avLst/>
          </a:prstGeom>
        </p:spPr>
      </p:pic>
    </p:spTree>
    <p:custDataLst>
      <p:tags r:id="rId1"/>
    </p:custDataLst>
    <p:extLst>
      <p:ext uri="{BB962C8B-B14F-4D97-AF65-F5344CB8AC3E}">
        <p14:creationId xmlns:p14="http://schemas.microsoft.com/office/powerpoint/2010/main" val="4213780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6D4E-1B16-42D9-B599-E556B68D8A2C}"/>
              </a:ext>
            </a:extLst>
          </p:cNvPr>
          <p:cNvSpPr>
            <a:spLocks noGrp="1"/>
          </p:cNvSpPr>
          <p:nvPr>
            <p:ph type="title"/>
          </p:nvPr>
        </p:nvSpPr>
        <p:spPr>
          <a:xfrm>
            <a:off x="457199" y="914400"/>
            <a:ext cx="8229600" cy="655638"/>
          </a:xfrm>
        </p:spPr>
        <p:txBody>
          <a:bodyPr/>
          <a:lstStyle/>
          <a:p>
            <a:r>
              <a:rPr lang="en-US" dirty="0"/>
              <a:t>Our work addresses that gap</a:t>
            </a:r>
          </a:p>
        </p:txBody>
      </p:sp>
      <p:pic>
        <p:nvPicPr>
          <p:cNvPr id="1026" name="Picture 2" descr="5 Things To Do After A Skills Gap Analysis - eLearning Industry">
            <a:extLst>
              <a:ext uri="{FF2B5EF4-FFF2-40B4-BE49-F238E27FC236}">
                <a16:creationId xmlns:a16="http://schemas.microsoft.com/office/drawing/2014/main" id="{355B9D46-D209-47E6-B1D1-78651A08D3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3824" y="1752600"/>
            <a:ext cx="7796351" cy="437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250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899BDA-0EE6-4CE4-B442-12DCB6AF5C10}"/>
              </a:ext>
            </a:extLst>
          </p:cNvPr>
          <p:cNvSpPr>
            <a:spLocks noGrp="1"/>
          </p:cNvSpPr>
          <p:nvPr>
            <p:ph type="title"/>
          </p:nvPr>
        </p:nvSpPr>
        <p:spPr>
          <a:xfrm>
            <a:off x="457200" y="739689"/>
            <a:ext cx="8229600" cy="685800"/>
          </a:xfrm>
        </p:spPr>
        <p:txBody>
          <a:bodyPr>
            <a:normAutofit fontScale="90000"/>
          </a:bodyPr>
          <a:lstStyle/>
          <a:p>
            <a:pPr algn="ctr"/>
            <a:br>
              <a:rPr lang="en-US" sz="2400" b="1" dirty="0">
                <a:hlinkClick r:id="rId3"/>
              </a:rPr>
            </a:br>
            <a:br>
              <a:rPr lang="en-US" sz="2400" b="1" dirty="0">
                <a:hlinkClick r:id="rId3"/>
              </a:rPr>
            </a:br>
            <a:br>
              <a:rPr lang="en-US" sz="2400" b="1" dirty="0">
                <a:hlinkClick r:id="rId3"/>
              </a:rPr>
            </a:br>
            <a:r>
              <a:rPr lang="en-US" sz="2400" dirty="0">
                <a:hlinkClick r:id="rId3"/>
              </a:rPr>
              <a:t>Part One </a:t>
            </a:r>
            <a:br>
              <a:rPr lang="en-US" sz="2400" dirty="0">
                <a:hlinkClick r:id="rId3"/>
              </a:rPr>
            </a:br>
            <a:r>
              <a:rPr lang="en-US" sz="2400" dirty="0">
                <a:hlinkClick r:id="rId3"/>
              </a:rPr>
              <a:t>Integrative Data Analysis of CTN Studies to Examine the Impact of Psychosocial Treatments for Black People Who Use Cocaine</a:t>
            </a:r>
            <a:br>
              <a:rPr lang="en-US" sz="2400" b="1" dirty="0"/>
            </a:br>
            <a:r>
              <a:rPr lang="en-US" sz="2400" b="1" dirty="0"/>
              <a:t>  </a:t>
            </a:r>
            <a:r>
              <a:rPr lang="en-US" sz="2200" dirty="0"/>
              <a:t>(No Conflicts to Disclose)</a:t>
            </a:r>
          </a:p>
        </p:txBody>
      </p:sp>
      <p:sp>
        <p:nvSpPr>
          <p:cNvPr id="5" name="Content Placeholder 4">
            <a:extLst>
              <a:ext uri="{FF2B5EF4-FFF2-40B4-BE49-F238E27FC236}">
                <a16:creationId xmlns:a16="http://schemas.microsoft.com/office/drawing/2014/main" id="{5A9C9969-EC9B-4BC6-854F-109200115CCD}"/>
              </a:ext>
            </a:extLst>
          </p:cNvPr>
          <p:cNvSpPr>
            <a:spLocks noGrp="1"/>
          </p:cNvSpPr>
          <p:nvPr>
            <p:ph idx="1"/>
          </p:nvPr>
        </p:nvSpPr>
        <p:spPr>
          <a:xfrm>
            <a:off x="457200" y="2441972"/>
            <a:ext cx="4114800" cy="4111227"/>
          </a:xfrm>
        </p:spPr>
        <p:txBody>
          <a:bodyPr>
            <a:normAutofit fontScale="25000" lnSpcReduction="20000"/>
          </a:bodyPr>
          <a:lstStyle/>
          <a:p>
            <a:pPr marL="0" indent="0">
              <a:buNone/>
            </a:pPr>
            <a:r>
              <a:rPr lang="en-US" sz="6400" b="1" dirty="0"/>
              <a:t>MPI</a:t>
            </a:r>
          </a:p>
          <a:p>
            <a:pPr>
              <a:buFont typeface="Arial" panose="020B0604020202020204" pitchFamily="34" charset="0"/>
              <a:buChar char="•"/>
            </a:pPr>
            <a:r>
              <a:rPr lang="en-US" sz="6400" dirty="0"/>
              <a:t>A.Kathleen Burlew, PhD</a:t>
            </a:r>
          </a:p>
          <a:p>
            <a:pPr>
              <a:buFont typeface="Arial" panose="020B0604020202020204" pitchFamily="34" charset="0"/>
              <a:buChar char="•"/>
            </a:pPr>
            <a:r>
              <a:rPr lang="en-US" sz="6400" dirty="0"/>
              <a:t>Lesia Ruglass, PhD</a:t>
            </a:r>
          </a:p>
          <a:p>
            <a:endParaRPr lang="en-US" sz="2400" dirty="0"/>
          </a:p>
          <a:p>
            <a:pPr marL="0" indent="0">
              <a:buNone/>
            </a:pPr>
            <a:r>
              <a:rPr lang="en-US" sz="6400" b="1" dirty="0"/>
              <a:t>Senior Researchers</a:t>
            </a:r>
          </a:p>
          <a:p>
            <a:r>
              <a:rPr lang="en-US" sz="6400" dirty="0"/>
              <a:t>Adriana Espinosa, PhD</a:t>
            </a:r>
          </a:p>
          <a:p>
            <a:r>
              <a:rPr lang="en-US" sz="6400" dirty="0"/>
              <a:t>Antonio Morgan-Lopez, PhD</a:t>
            </a:r>
          </a:p>
          <a:p>
            <a:r>
              <a:rPr lang="en-US" sz="6400" dirty="0"/>
              <a:t>Ayana Jordan, MD, PhD</a:t>
            </a:r>
          </a:p>
          <a:p>
            <a:endParaRPr lang="en-US" sz="2400" dirty="0"/>
          </a:p>
          <a:p>
            <a:pPr marL="0" indent="0">
              <a:buNone/>
            </a:pPr>
            <a:r>
              <a:rPr lang="en-US" sz="6400" b="1" dirty="0"/>
              <a:t>LEAD Scholars</a:t>
            </a:r>
          </a:p>
          <a:p>
            <a:r>
              <a:rPr lang="en-US" sz="6400" dirty="0"/>
              <a:t>Angela Haeny, PhD</a:t>
            </a:r>
          </a:p>
          <a:p>
            <a:r>
              <a:rPr lang="en-US" sz="6400" dirty="0"/>
              <a:t>Caravella McCuistian, PhD</a:t>
            </a:r>
          </a:p>
          <a:p>
            <a:endParaRPr lang="en-US" sz="2400" dirty="0"/>
          </a:p>
          <a:p>
            <a:pPr marL="0" indent="0">
              <a:buNone/>
            </a:pPr>
            <a:r>
              <a:rPr lang="en-US" sz="6400" b="1" dirty="0"/>
              <a:t>Graduate Students</a:t>
            </a:r>
          </a:p>
          <a:p>
            <a:r>
              <a:rPr lang="en-US" sz="6400" dirty="0"/>
              <a:t>Joel Lopez, MA</a:t>
            </a:r>
          </a:p>
          <a:p>
            <a:r>
              <a:rPr lang="en-US" sz="6400" dirty="0"/>
              <a:t>Christopher Roundtree, MA</a:t>
            </a:r>
          </a:p>
          <a:p>
            <a:endParaRPr lang="en-US" sz="2400" b="1" dirty="0"/>
          </a:p>
          <a:p>
            <a:pPr marL="0" indent="0">
              <a:buNone/>
            </a:pPr>
            <a:r>
              <a:rPr lang="en-US" sz="6400" b="1" dirty="0"/>
              <a:t>EMMES (CTN Data Management Center)</a:t>
            </a:r>
          </a:p>
          <a:p>
            <a:r>
              <a:rPr lang="en-US" sz="6400" dirty="0"/>
              <a:t>Ashley Venner, PhD</a:t>
            </a:r>
          </a:p>
          <a:p>
            <a:pPr marL="0" indent="0">
              <a:buNone/>
            </a:pPr>
            <a:endParaRPr lang="en-US" sz="1050" dirty="0"/>
          </a:p>
        </p:txBody>
      </p:sp>
      <p:sp>
        <p:nvSpPr>
          <p:cNvPr id="2" name="Slide Number Placeholder 1">
            <a:extLst>
              <a:ext uri="{FF2B5EF4-FFF2-40B4-BE49-F238E27FC236}">
                <a16:creationId xmlns:a16="http://schemas.microsoft.com/office/drawing/2014/main" id="{B0E4172C-335F-F7ED-3751-771AA5F8457D}"/>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
                <a:srgbClr val="000000"/>
              </a:buClr>
              <a:buSzTx/>
              <a:buFontTx/>
              <a:buNone/>
              <a:tabLst/>
              <a:defRPr/>
            </a:pPr>
            <a:fld id="{80627FC7-DBD1-44E9-8B30-681E901FAEF2}" type="slidenum">
              <a:rPr kumimoji="0" lang="en-US" sz="900" b="0" i="0" u="none" strike="noStrike" kern="0" cap="none" spc="0" normalizeH="0" baseline="0" noProof="0">
                <a:ln>
                  <a:noFill/>
                </a:ln>
                <a:solidFill>
                  <a:prstClr val="black">
                    <a:tint val="75000"/>
                  </a:prstClr>
                </a:solidFill>
                <a:effectLst/>
                <a:uLnTx/>
                <a:uFillTx/>
                <a:latin typeface="Arial"/>
                <a:ea typeface="MS PGothic" panose="020B0600070205080204" pitchFamily="34" charset="-128"/>
                <a:cs typeface="Arial"/>
                <a:sym typeface="Arial"/>
              </a:rPr>
              <a:pPr marL="0" marR="0" lvl="0" indent="0" algn="r" defTabSz="685800" rtl="0" eaLnBrk="1" fontAlgn="auto" latinLnBrk="0" hangingPunct="1">
                <a:lnSpc>
                  <a:spcPct val="100000"/>
                </a:lnSpc>
                <a:spcBef>
                  <a:spcPts val="0"/>
                </a:spcBef>
                <a:spcAft>
                  <a:spcPts val="0"/>
                </a:spcAft>
                <a:buClr>
                  <a:srgbClr val="000000"/>
                </a:buClr>
                <a:buSzTx/>
                <a:buFontTx/>
                <a:buNone/>
                <a:tabLst/>
                <a:defRPr/>
              </a:pPr>
              <a:t>15</a:t>
            </a:fld>
            <a:endParaRPr kumimoji="0" lang="en-US" sz="900" b="0" i="0" u="none" strike="noStrike" kern="0" cap="none" spc="0" normalizeH="0" baseline="0" noProof="0" dirty="0">
              <a:ln>
                <a:noFill/>
              </a:ln>
              <a:solidFill>
                <a:prstClr val="black">
                  <a:tint val="75000"/>
                </a:prstClr>
              </a:solidFill>
              <a:effectLst/>
              <a:uLnTx/>
              <a:uFillTx/>
              <a:latin typeface="Arial"/>
              <a:ea typeface="MS PGothic" panose="020B0600070205080204" pitchFamily="34" charset="-128"/>
              <a:cs typeface="Arial"/>
              <a:sym typeface="Arial"/>
            </a:endParaRPr>
          </a:p>
        </p:txBody>
      </p:sp>
      <p:pic>
        <p:nvPicPr>
          <p:cNvPr id="6" name="Picture 2" descr="Illustration of group of Black men sitting in chairs">
            <a:extLst>
              <a:ext uri="{FF2B5EF4-FFF2-40B4-BE49-F238E27FC236}">
                <a16:creationId xmlns:a16="http://schemas.microsoft.com/office/drawing/2014/main" id="{B8A3158A-3872-408D-972C-52B4E5EFA2D9}"/>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7119651" y="3937969"/>
            <a:ext cx="1414749" cy="192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descr="Teamwork-clipart-2 - Billerica Public Library">
            <a:extLst>
              <a:ext uri="{FF2B5EF4-FFF2-40B4-BE49-F238E27FC236}">
                <a16:creationId xmlns:a16="http://schemas.microsoft.com/office/drawing/2014/main" id="{FF24D4C9-8D23-4AEB-B19D-30DF0A3473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764"/>
          <a:stretch/>
        </p:blipFill>
        <p:spPr bwMode="auto">
          <a:xfrm>
            <a:off x="5333999" y="2590800"/>
            <a:ext cx="3190875" cy="3805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223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0F2E58-C2D4-40DF-819A-9BD0E65F1129}"/>
              </a:ext>
            </a:extLst>
          </p:cNvPr>
          <p:cNvSpPr>
            <a:spLocks noGrp="1"/>
          </p:cNvSpPr>
          <p:nvPr>
            <p:ph type="title"/>
          </p:nvPr>
        </p:nvSpPr>
        <p:spPr>
          <a:xfrm>
            <a:off x="450542" y="968987"/>
            <a:ext cx="8229600" cy="655638"/>
          </a:xfrm>
        </p:spPr>
        <p:txBody>
          <a:bodyPr>
            <a:noAutofit/>
          </a:bodyPr>
          <a:lstStyle/>
          <a:p>
            <a:r>
              <a:rPr lang="en-US" dirty="0"/>
              <a:t>Aims </a:t>
            </a:r>
          </a:p>
        </p:txBody>
      </p:sp>
      <p:sp>
        <p:nvSpPr>
          <p:cNvPr id="2" name="Slide Number Placeholder 1">
            <a:extLst>
              <a:ext uri="{FF2B5EF4-FFF2-40B4-BE49-F238E27FC236}">
                <a16:creationId xmlns:a16="http://schemas.microsoft.com/office/drawing/2014/main" id="{4AA72FD1-8D75-174F-C115-0E9806F88627}"/>
              </a:ext>
            </a:extLst>
          </p:cNvPr>
          <p:cNvSpPr>
            <a:spLocks noGrp="1"/>
          </p:cNvSpPr>
          <p:nvPr>
            <p:ph type="sldNum" sz="quarter" idx="12"/>
          </p:nvPr>
        </p:nvSpPr>
        <p:spPr/>
        <p:txBody>
          <a:bodyPr/>
          <a:lstStyle/>
          <a:p>
            <a:pPr algn="r" defTabSz="685800" fontAlgn="auto">
              <a:spcBef>
                <a:spcPts val="0"/>
              </a:spcBef>
              <a:spcAft>
                <a:spcPts val="0"/>
              </a:spcAft>
              <a:buClr>
                <a:srgbClr val="000000"/>
              </a:buClr>
              <a:defRPr/>
            </a:pPr>
            <a:fld id="{AC3EDF8C-8229-44C9-A53F-7632957AD2CD}" type="slidenum">
              <a:rPr lang="en-US" sz="900" kern="0">
                <a:solidFill>
                  <a:prstClr val="black">
                    <a:tint val="75000"/>
                  </a:prstClr>
                </a:solidFill>
                <a:latin typeface="Arial"/>
                <a:cs typeface="Arial"/>
                <a:sym typeface="Arial"/>
              </a:rPr>
              <a:pPr algn="r" defTabSz="685800" fontAlgn="auto">
                <a:spcBef>
                  <a:spcPts val="0"/>
                </a:spcBef>
                <a:spcAft>
                  <a:spcPts val="0"/>
                </a:spcAft>
                <a:buClr>
                  <a:srgbClr val="000000"/>
                </a:buClr>
                <a:defRPr/>
              </a:pPr>
              <a:t>16</a:t>
            </a:fld>
            <a:endParaRPr lang="en-US" sz="900" kern="0" dirty="0">
              <a:solidFill>
                <a:prstClr val="black">
                  <a:tint val="75000"/>
                </a:prstClr>
              </a:solidFill>
              <a:latin typeface="Arial"/>
              <a:cs typeface="Arial"/>
              <a:sym typeface="Arial"/>
            </a:endParaRPr>
          </a:p>
        </p:txBody>
      </p:sp>
      <p:sp>
        <p:nvSpPr>
          <p:cNvPr id="12" name="Google Shape;307;p3">
            <a:extLst>
              <a:ext uri="{FF2B5EF4-FFF2-40B4-BE49-F238E27FC236}">
                <a16:creationId xmlns:a16="http://schemas.microsoft.com/office/drawing/2014/main" id="{5335BEFF-C4A4-08D5-D601-285884408B31}"/>
              </a:ext>
            </a:extLst>
          </p:cNvPr>
          <p:cNvSpPr txBox="1">
            <a:spLocks noGrp="1"/>
          </p:cNvSpPr>
          <p:nvPr>
            <p:ph type="body" idx="1"/>
          </p:nvPr>
        </p:nvSpPr>
        <p:spPr>
          <a:xfrm>
            <a:off x="487532" y="1908941"/>
            <a:ext cx="5256947" cy="3980071"/>
          </a:xfrm>
          <a:prstGeom prst="rect">
            <a:avLst/>
          </a:prstGeom>
          <a:noFill/>
          <a:ln>
            <a:noFill/>
          </a:ln>
        </p:spPr>
        <p:txBody>
          <a:bodyPr spcFirstLastPara="1" vert="horz" wrap="square" lIns="68569" tIns="34275" rIns="68569" bIns="34275" numCol="1" anchor="t" anchorCtr="0" compatLnSpc="1">
            <a:prstTxWarp prst="textNoShape">
              <a:avLst/>
            </a:prstTxWarp>
            <a:normAutofit fontScale="70000" lnSpcReduction="20000"/>
          </a:bodyPr>
          <a:lstStyle/>
          <a:p>
            <a:pPr marL="257175" indent="-257175">
              <a:lnSpc>
                <a:spcPct val="90000"/>
              </a:lnSpc>
              <a:spcBef>
                <a:spcPts val="0"/>
              </a:spcBef>
              <a:spcAft>
                <a:spcPts val="0"/>
              </a:spcAft>
              <a:buClr>
                <a:schemeClr val="dk1"/>
              </a:buClr>
              <a:buSzPts val="2800"/>
              <a:buFont typeface="Arial" panose="020B0604020202020204" pitchFamily="34" charset="0"/>
              <a:buChar char="•"/>
            </a:pPr>
            <a:endParaRPr b="0" dirty="0"/>
          </a:p>
          <a:p>
            <a:pPr marL="257175" indent="-257175">
              <a:lnSpc>
                <a:spcPct val="90000"/>
              </a:lnSpc>
              <a:spcBef>
                <a:spcPts val="750"/>
              </a:spcBef>
              <a:spcAft>
                <a:spcPts val="0"/>
              </a:spcAft>
              <a:buClr>
                <a:schemeClr val="dk1"/>
              </a:buClr>
              <a:buSzPts val="2800"/>
              <a:buFont typeface="Arial" panose="020B0604020202020204" pitchFamily="34" charset="0"/>
              <a:buChar char="•"/>
            </a:pPr>
            <a:r>
              <a:rPr lang="en-US" sz="2900" b="0" dirty="0"/>
              <a:t>Aim 1) Estimate scale scores of cocaine use severity while considering study-level measurement non-invariance</a:t>
            </a:r>
          </a:p>
          <a:p>
            <a:pPr marL="257175" indent="-257175">
              <a:lnSpc>
                <a:spcPct val="90000"/>
              </a:lnSpc>
              <a:spcBef>
                <a:spcPts val="750"/>
              </a:spcBef>
              <a:spcAft>
                <a:spcPts val="0"/>
              </a:spcAft>
              <a:buClr>
                <a:schemeClr val="dk1"/>
              </a:buClr>
              <a:buSzPts val="2800"/>
              <a:buFont typeface="Arial" panose="020B0604020202020204" pitchFamily="34" charset="0"/>
              <a:buChar char="•"/>
            </a:pPr>
            <a:endParaRPr lang="en-US" sz="2900" b="0" dirty="0">
              <a:highlight>
                <a:srgbClr val="FFFF00"/>
              </a:highlight>
            </a:endParaRPr>
          </a:p>
          <a:p>
            <a:pPr marL="257175" indent="-257175">
              <a:lnSpc>
                <a:spcPct val="90000"/>
              </a:lnSpc>
              <a:spcBef>
                <a:spcPts val="750"/>
              </a:spcBef>
              <a:spcAft>
                <a:spcPts val="0"/>
              </a:spcAft>
              <a:buClr>
                <a:schemeClr val="dk1"/>
              </a:buClr>
              <a:buSzPts val="2800"/>
              <a:buFont typeface="Arial" panose="020B0604020202020204" pitchFamily="34" charset="0"/>
              <a:buChar char="•"/>
            </a:pPr>
            <a:r>
              <a:rPr lang="en-US" sz="2900" b="0" dirty="0">
                <a:highlight>
                  <a:srgbClr val="FFFF00"/>
                </a:highlight>
              </a:rPr>
              <a:t>Aim 2) </a:t>
            </a:r>
            <a:r>
              <a:rPr lang="en-US" sz="2900" b="0" dirty="0">
                <a:solidFill>
                  <a:srgbClr val="000000"/>
                </a:solidFill>
                <a:highlight>
                  <a:srgbClr val="FFFF00"/>
                </a:highlight>
              </a:rPr>
              <a:t>To investigate the comparative effectiveness of behavioral treatments among Black adults who use cocaine </a:t>
            </a:r>
          </a:p>
          <a:p>
            <a:pPr marL="257175" indent="-257175">
              <a:lnSpc>
                <a:spcPct val="90000"/>
              </a:lnSpc>
              <a:spcBef>
                <a:spcPts val="750"/>
              </a:spcBef>
              <a:spcAft>
                <a:spcPts val="0"/>
              </a:spcAft>
              <a:buClr>
                <a:schemeClr val="dk1"/>
              </a:buClr>
              <a:buSzPts val="2800"/>
              <a:buFont typeface="Arial" panose="020B0604020202020204" pitchFamily="34" charset="0"/>
              <a:buChar char="•"/>
            </a:pPr>
            <a:endParaRPr lang="en-US" sz="2900" b="0" dirty="0">
              <a:solidFill>
                <a:srgbClr val="000000"/>
              </a:solidFill>
              <a:highlight>
                <a:srgbClr val="FFFF00"/>
              </a:highlight>
            </a:endParaRPr>
          </a:p>
          <a:p>
            <a:pPr marL="257175" indent="-257175">
              <a:lnSpc>
                <a:spcPct val="90000"/>
              </a:lnSpc>
              <a:spcBef>
                <a:spcPts val="750"/>
              </a:spcBef>
              <a:spcAft>
                <a:spcPts val="0"/>
              </a:spcAft>
              <a:buClr>
                <a:schemeClr val="dk1"/>
              </a:buClr>
              <a:buSzPts val="2800"/>
              <a:buFont typeface="Arial" panose="020B0604020202020204" pitchFamily="34" charset="0"/>
              <a:buChar char="•"/>
            </a:pPr>
            <a:r>
              <a:rPr lang="en-US" sz="2900" b="0" dirty="0"/>
              <a:t>Aim 3) Explore individual (e.g., concomitant opioid use, age, sex, employment, pre-treatment psychiatric status) and study-level moderators (e.g., attendance/retention) to evaluate subgroup differences in treatment effectiveness.</a:t>
            </a:r>
            <a:endParaRPr sz="2900" b="0" dirty="0"/>
          </a:p>
          <a:p>
            <a:pPr marL="171450" indent="-38100">
              <a:lnSpc>
                <a:spcPct val="90000"/>
              </a:lnSpc>
              <a:spcBef>
                <a:spcPts val="750"/>
              </a:spcBef>
              <a:spcAft>
                <a:spcPts val="0"/>
              </a:spcAft>
              <a:buClr>
                <a:schemeClr val="dk1"/>
              </a:buClr>
              <a:buSzPts val="2800"/>
            </a:pPr>
            <a:endParaRPr dirty="0"/>
          </a:p>
          <a:p>
            <a:pPr marL="171450" indent="-38100">
              <a:lnSpc>
                <a:spcPct val="90000"/>
              </a:lnSpc>
              <a:spcBef>
                <a:spcPts val="750"/>
              </a:spcBef>
              <a:spcAft>
                <a:spcPts val="0"/>
              </a:spcAft>
              <a:buClr>
                <a:schemeClr val="dk1"/>
              </a:buClr>
              <a:buSzPts val="2800"/>
            </a:pPr>
            <a:endParaRPr dirty="0"/>
          </a:p>
          <a:p>
            <a:pPr marL="171450" indent="-38100">
              <a:lnSpc>
                <a:spcPct val="90000"/>
              </a:lnSpc>
              <a:spcBef>
                <a:spcPts val="750"/>
              </a:spcBef>
              <a:spcAft>
                <a:spcPts val="0"/>
              </a:spcAft>
              <a:buClr>
                <a:schemeClr val="dk1"/>
              </a:buClr>
              <a:buSzPts val="2800"/>
            </a:pPr>
            <a:endParaRPr dirty="0"/>
          </a:p>
          <a:p>
            <a:pPr marL="171450" indent="-38100">
              <a:lnSpc>
                <a:spcPct val="90000"/>
              </a:lnSpc>
              <a:spcBef>
                <a:spcPts val="750"/>
              </a:spcBef>
              <a:spcAft>
                <a:spcPts val="1200"/>
              </a:spcAft>
              <a:buClr>
                <a:schemeClr val="dk1"/>
              </a:buClr>
              <a:buSzPts val="2800"/>
            </a:pPr>
            <a:endParaRPr dirty="0"/>
          </a:p>
        </p:txBody>
      </p:sp>
      <p:pic>
        <p:nvPicPr>
          <p:cNvPr id="6" name="Google Shape;308;p3" descr="Aims">
            <a:extLst>
              <a:ext uri="{FF2B5EF4-FFF2-40B4-BE49-F238E27FC236}">
                <a16:creationId xmlns:a16="http://schemas.microsoft.com/office/drawing/2014/main" id="{BFCBB52C-527A-4F16-8AA9-070680679C9D}"/>
              </a:ext>
            </a:extLst>
          </p:cNvPr>
          <p:cNvPicPr preferRelativeResize="0">
            <a:picLocks/>
          </p:cNvPicPr>
          <p:nvPr/>
        </p:nvPicPr>
        <p:blipFill rotWithShape="1">
          <a:blip r:embed="rId3">
            <a:alphaModFix/>
          </a:blip>
          <a:srcRect/>
          <a:stretch/>
        </p:blipFill>
        <p:spPr>
          <a:xfrm>
            <a:off x="5838242" y="2069169"/>
            <a:ext cx="3182202" cy="2943050"/>
          </a:xfrm>
          <a:prstGeom prst="rect">
            <a:avLst/>
          </a:prstGeom>
          <a:noFill/>
          <a:ln>
            <a:noFill/>
          </a:ln>
        </p:spPr>
      </p:pic>
    </p:spTree>
    <p:extLst>
      <p:ext uri="{BB962C8B-B14F-4D97-AF65-F5344CB8AC3E}">
        <p14:creationId xmlns:p14="http://schemas.microsoft.com/office/powerpoint/2010/main" val="3185813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F1FB29-67CD-41DB-AB07-4152A8991A73}"/>
              </a:ext>
            </a:extLst>
          </p:cNvPr>
          <p:cNvSpPr>
            <a:spLocks noGrp="1"/>
          </p:cNvSpPr>
          <p:nvPr>
            <p:ph type="title"/>
          </p:nvPr>
        </p:nvSpPr>
        <p:spPr>
          <a:xfrm>
            <a:off x="457200" y="990600"/>
            <a:ext cx="8229600" cy="655638"/>
          </a:xfrm>
        </p:spPr>
        <p:txBody>
          <a:bodyPr/>
          <a:lstStyle/>
          <a:p>
            <a:r>
              <a:rPr lang="en-US" dirty="0"/>
              <a:t>Hypothesis</a:t>
            </a:r>
          </a:p>
        </p:txBody>
      </p:sp>
      <p:graphicFrame>
        <p:nvGraphicFramePr>
          <p:cNvPr id="8" name="Content Placeholder 7">
            <a:extLst>
              <a:ext uri="{FF2B5EF4-FFF2-40B4-BE49-F238E27FC236}">
                <a16:creationId xmlns:a16="http://schemas.microsoft.com/office/drawing/2014/main" id="{CFF753FA-8200-4FD2-9BD3-B1F989B54C7C}"/>
              </a:ext>
            </a:extLst>
          </p:cNvPr>
          <p:cNvGraphicFramePr>
            <a:graphicFrameLocks noGrp="1"/>
          </p:cNvGraphicFramePr>
          <p:nvPr>
            <p:ph idx="1"/>
            <p:extLst>
              <p:ext uri="{D42A27DB-BD31-4B8C-83A1-F6EECF244321}">
                <p14:modId xmlns:p14="http://schemas.microsoft.com/office/powerpoint/2010/main" val="4242019530"/>
              </p:ext>
            </p:extLst>
          </p:nvPr>
        </p:nvGraphicFramePr>
        <p:xfrm>
          <a:off x="5410200" y="2133600"/>
          <a:ext cx="3181350" cy="3263504"/>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A58A493E-4F52-44C8-ABAA-D4E9460AE8BF}"/>
              </a:ext>
            </a:extLst>
          </p:cNvPr>
          <p:cNvSpPr/>
          <p:nvPr/>
        </p:nvSpPr>
        <p:spPr>
          <a:xfrm>
            <a:off x="475695" y="2133600"/>
            <a:ext cx="4343400" cy="3929281"/>
          </a:xfrm>
          <a:prstGeom prst="rect">
            <a:avLst/>
          </a:prstGeom>
        </p:spPr>
        <p:txBody>
          <a:bodyPr wrap="square">
            <a:spAutoFit/>
          </a:bodyPr>
          <a:lstStyle/>
          <a:p>
            <a:pPr marL="171450" indent="-38100" defTabSz="685800" fontAlgn="auto">
              <a:spcBef>
                <a:spcPts val="750"/>
              </a:spcBef>
              <a:spcAft>
                <a:spcPts val="1200"/>
              </a:spcAft>
              <a:buSzPts val="2800"/>
              <a:defRPr/>
            </a:pPr>
            <a:r>
              <a:rPr lang="en-US" sz="2400" dirty="0">
                <a:solidFill>
                  <a:prstClr val="black"/>
                </a:solidFill>
                <a:latin typeface="Arial" panose="020B0604020202020204" pitchFamily="34" charset="0"/>
                <a:cs typeface="Arial" panose="020B0604020202020204" pitchFamily="34" charset="0"/>
                <a:sym typeface="Arial"/>
              </a:rPr>
              <a:t>Substance use treatments that address social-contextual factors will yield </a:t>
            </a:r>
            <a:r>
              <a:rPr lang="en-US" sz="2400">
                <a:solidFill>
                  <a:prstClr val="black"/>
                </a:solidFill>
                <a:latin typeface="Arial" panose="020B0604020202020204" pitchFamily="34" charset="0"/>
                <a:cs typeface="Arial" panose="020B0604020202020204" pitchFamily="34" charset="0"/>
                <a:sym typeface="Arial"/>
              </a:rPr>
              <a:t>better outcomes than</a:t>
            </a:r>
            <a:r>
              <a:rPr lang="en-US" sz="2400" dirty="0">
                <a:solidFill>
                  <a:prstClr val="black"/>
                </a:solidFill>
                <a:latin typeface="Arial" panose="020B0604020202020204" pitchFamily="34" charset="0"/>
                <a:cs typeface="Arial" panose="020B0604020202020204" pitchFamily="34" charset="0"/>
                <a:sym typeface="Arial"/>
              </a:rPr>
              <a:t>:</a:t>
            </a:r>
          </a:p>
          <a:p>
            <a:pPr marL="590550" indent="-457200" defTabSz="685800" fontAlgn="auto">
              <a:spcBef>
                <a:spcPts val="750"/>
              </a:spcBef>
              <a:spcAft>
                <a:spcPts val="1200"/>
              </a:spcAft>
              <a:buSzPts val="2800"/>
              <a:buFont typeface="+mj-lt"/>
              <a:buAutoNum type="arabicParenR"/>
              <a:defRPr/>
            </a:pPr>
            <a:r>
              <a:rPr lang="en-US" sz="2400" dirty="0">
                <a:solidFill>
                  <a:prstClr val="black"/>
                </a:solidFill>
                <a:latin typeface="Arial" panose="020B0604020202020204" pitchFamily="34" charset="0"/>
                <a:cs typeface="Arial" panose="020B0604020202020204" pitchFamily="34" charset="0"/>
                <a:sym typeface="Arial"/>
              </a:rPr>
              <a:t>Treatment-as-usual (TAU)</a:t>
            </a:r>
          </a:p>
          <a:p>
            <a:pPr marL="590550" indent="-457200" defTabSz="685800" fontAlgn="auto">
              <a:spcBef>
                <a:spcPts val="750"/>
              </a:spcBef>
              <a:spcAft>
                <a:spcPts val="1200"/>
              </a:spcAft>
              <a:buSzPts val="2800"/>
              <a:buFont typeface="+mj-lt"/>
              <a:buAutoNum type="arabicParenR"/>
              <a:defRPr/>
            </a:pPr>
            <a:r>
              <a:rPr lang="en-US" sz="2400" dirty="0">
                <a:solidFill>
                  <a:prstClr val="black"/>
                </a:solidFill>
                <a:latin typeface="Arial" panose="020B0604020202020204" pitchFamily="34" charset="0"/>
                <a:cs typeface="Arial" panose="020B0604020202020204" pitchFamily="34" charset="0"/>
                <a:sym typeface="Arial"/>
              </a:rPr>
              <a:t>Non-social-contextual interventions (Treatments that focus only on substance use)</a:t>
            </a:r>
          </a:p>
        </p:txBody>
      </p:sp>
    </p:spTree>
    <p:extLst>
      <p:ext uri="{BB962C8B-B14F-4D97-AF65-F5344CB8AC3E}">
        <p14:creationId xmlns:p14="http://schemas.microsoft.com/office/powerpoint/2010/main" val="1417168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B3F92-5750-4F89-8368-573906968BCE}"/>
              </a:ext>
            </a:extLst>
          </p:cNvPr>
          <p:cNvSpPr>
            <a:spLocks noGrp="1"/>
          </p:cNvSpPr>
          <p:nvPr>
            <p:ph type="title"/>
          </p:nvPr>
        </p:nvSpPr>
        <p:spPr>
          <a:xfrm>
            <a:off x="457200" y="1350816"/>
            <a:ext cx="8229600" cy="122238"/>
          </a:xfrm>
        </p:spPr>
        <p:txBody>
          <a:bodyPr>
            <a:noAutofit/>
          </a:bodyPr>
          <a:lstStyle/>
          <a:p>
            <a:r>
              <a:rPr lang="en-US" dirty="0"/>
              <a:t>Study Utilized Integrated Data Analysis (IDA)</a:t>
            </a:r>
          </a:p>
        </p:txBody>
      </p:sp>
      <p:sp>
        <p:nvSpPr>
          <p:cNvPr id="3" name="Content Placeholder 2">
            <a:extLst>
              <a:ext uri="{FF2B5EF4-FFF2-40B4-BE49-F238E27FC236}">
                <a16:creationId xmlns:a16="http://schemas.microsoft.com/office/drawing/2014/main" id="{A6AAE367-218D-4DFB-9D39-53F6CCD6F0DF}"/>
              </a:ext>
            </a:extLst>
          </p:cNvPr>
          <p:cNvSpPr>
            <a:spLocks noGrp="1"/>
          </p:cNvSpPr>
          <p:nvPr>
            <p:ph idx="1"/>
          </p:nvPr>
        </p:nvSpPr>
        <p:spPr>
          <a:xfrm>
            <a:off x="457200" y="2388845"/>
            <a:ext cx="8229600" cy="3657600"/>
          </a:xfrm>
        </p:spPr>
        <p:txBody>
          <a:bodyPr/>
          <a:lstStyle/>
          <a:p>
            <a:pPr marL="0" indent="0">
              <a:buNone/>
            </a:pPr>
            <a:r>
              <a:rPr lang="en-US" sz="2400" dirty="0"/>
              <a:t>What is an Integrated Data Analysis (IDA)?</a:t>
            </a:r>
          </a:p>
          <a:p>
            <a:pPr marL="0" indent="0">
              <a:buNone/>
            </a:pPr>
            <a:endParaRPr lang="en-US" sz="600" dirty="0"/>
          </a:p>
          <a:p>
            <a:r>
              <a:rPr lang="en-US" sz="2400" dirty="0"/>
              <a:t>A set of strategies in which two or more independent data sets are pooled or combined into one and then statistically analyzed.</a:t>
            </a:r>
          </a:p>
          <a:p>
            <a:r>
              <a:rPr lang="en-US" sz="2400" dirty="0"/>
              <a:t>IDA requires recoding the data so that the variables are similar across data sets. </a:t>
            </a:r>
          </a:p>
          <a:p>
            <a:r>
              <a:rPr lang="en-US" sz="2400" dirty="0"/>
              <a:t>IDA is useful for creating larger samples for conducting research.</a:t>
            </a:r>
          </a:p>
          <a:p>
            <a:pPr marL="0" indent="0">
              <a:buNone/>
            </a:pPr>
            <a:endParaRPr lang="en-US" dirty="0"/>
          </a:p>
        </p:txBody>
      </p:sp>
      <p:sp>
        <p:nvSpPr>
          <p:cNvPr id="4" name="Slide Number Placeholder 3">
            <a:extLst>
              <a:ext uri="{FF2B5EF4-FFF2-40B4-BE49-F238E27FC236}">
                <a16:creationId xmlns:a16="http://schemas.microsoft.com/office/drawing/2014/main" id="{0756BF49-1940-DCC3-ED09-4785C1F26014}"/>
              </a:ext>
            </a:extLst>
          </p:cNvPr>
          <p:cNvSpPr>
            <a:spLocks noGrp="1"/>
          </p:cNvSpPr>
          <p:nvPr>
            <p:ph type="sldNum" sz="quarter" idx="12"/>
          </p:nvPr>
        </p:nvSpPr>
        <p:spPr/>
        <p:txBody>
          <a:bodyPr/>
          <a:lstStyle/>
          <a:p>
            <a:pPr algn="r" defTabSz="685800" eaLnBrk="1" fontAlgn="auto" hangingPunct="1">
              <a:spcBef>
                <a:spcPts val="0"/>
              </a:spcBef>
              <a:spcAft>
                <a:spcPts val="0"/>
              </a:spcAft>
              <a:buClr>
                <a:srgbClr val="000000"/>
              </a:buClr>
              <a:defRPr/>
            </a:pPr>
            <a:fld id="{80627FC7-DBD1-44E9-8B30-681E901FAEF2}" type="slidenum">
              <a:rPr lang="en-US" sz="900" kern="0">
                <a:solidFill>
                  <a:prstClr val="black">
                    <a:tint val="75000"/>
                  </a:prstClr>
                </a:solidFill>
                <a:latin typeface="Arial"/>
                <a:cs typeface="Arial"/>
                <a:sym typeface="Arial"/>
              </a:rPr>
              <a:pPr algn="r" defTabSz="685800" eaLnBrk="1" fontAlgn="auto" hangingPunct="1">
                <a:spcBef>
                  <a:spcPts val="0"/>
                </a:spcBef>
                <a:spcAft>
                  <a:spcPts val="0"/>
                </a:spcAft>
                <a:buClr>
                  <a:srgbClr val="000000"/>
                </a:buClr>
                <a:defRPr/>
              </a:pPr>
              <a:t>18</a:t>
            </a:fld>
            <a:endParaRPr lang="en-US" sz="900" kern="0" dirty="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3410753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6425C-C134-43F5-8D52-5167BF01082D}"/>
              </a:ext>
            </a:extLst>
          </p:cNvPr>
          <p:cNvSpPr>
            <a:spLocks noGrp="1"/>
          </p:cNvSpPr>
          <p:nvPr>
            <p:ph type="title"/>
          </p:nvPr>
        </p:nvSpPr>
        <p:spPr>
          <a:xfrm>
            <a:off x="457200" y="1069878"/>
            <a:ext cx="8229600" cy="655638"/>
          </a:xfrm>
        </p:spPr>
        <p:txBody>
          <a:bodyPr/>
          <a:lstStyle/>
          <a:p>
            <a:r>
              <a:rPr lang="en-US" dirty="0"/>
              <a:t>Method</a:t>
            </a:r>
          </a:p>
        </p:txBody>
      </p:sp>
      <p:sp>
        <p:nvSpPr>
          <p:cNvPr id="3" name="Content Placeholder 2">
            <a:extLst>
              <a:ext uri="{FF2B5EF4-FFF2-40B4-BE49-F238E27FC236}">
                <a16:creationId xmlns:a16="http://schemas.microsoft.com/office/drawing/2014/main" id="{93FBC24E-DAF3-4BBF-A33C-1B51F800A9C6}"/>
              </a:ext>
            </a:extLst>
          </p:cNvPr>
          <p:cNvSpPr>
            <a:spLocks noGrp="1"/>
          </p:cNvSpPr>
          <p:nvPr>
            <p:ph sz="half" idx="1"/>
          </p:nvPr>
        </p:nvSpPr>
        <p:spPr>
          <a:xfrm>
            <a:off x="403275" y="1981200"/>
            <a:ext cx="4704213" cy="3806922"/>
          </a:xfrm>
        </p:spPr>
        <p:txBody>
          <a:bodyPr>
            <a:normAutofit fontScale="70000" lnSpcReduction="20000"/>
          </a:bodyPr>
          <a:lstStyle/>
          <a:p>
            <a:pPr marL="0" indent="0" algn="ctr">
              <a:buNone/>
            </a:pPr>
            <a:r>
              <a:rPr lang="en-US" sz="2600" b="1" dirty="0"/>
              <a:t>Secondary Analysis of 9 Randomized Clinical Trials Conducted within the NIDA Clinical Trials Network</a:t>
            </a:r>
          </a:p>
          <a:p>
            <a:pPr marL="0" indent="0">
              <a:buNone/>
            </a:pPr>
            <a:endParaRPr lang="en-US" sz="2600" b="1" dirty="0"/>
          </a:p>
          <a:p>
            <a:pPr marL="0" indent="0">
              <a:buNone/>
            </a:pPr>
            <a:r>
              <a:rPr lang="en-US" sz="2600" dirty="0"/>
              <a:t>Selection of Interventions Criteria:</a:t>
            </a:r>
          </a:p>
          <a:p>
            <a:pPr marL="0" indent="0" algn="ctr">
              <a:buNone/>
            </a:pPr>
            <a:endParaRPr lang="en-US" sz="900" dirty="0"/>
          </a:p>
          <a:p>
            <a:r>
              <a:rPr lang="en-US" sz="2600" dirty="0"/>
              <a:t>Behavioral intervention</a:t>
            </a:r>
          </a:p>
          <a:p>
            <a:r>
              <a:rPr lang="en-US" sz="2600" dirty="0"/>
              <a:t>Targeted substance use or substance use disorder</a:t>
            </a:r>
          </a:p>
          <a:p>
            <a:r>
              <a:rPr lang="en-US" sz="2600" dirty="0"/>
              <a:t>Included Black participants in the  sample</a:t>
            </a:r>
          </a:p>
          <a:p>
            <a:r>
              <a:rPr lang="en-US" sz="2600" dirty="0"/>
              <a:t>Outcome measures included cocaine and psychostimulant use (biological, self-report, clinician-administered) and consequences. </a:t>
            </a:r>
          </a:p>
        </p:txBody>
      </p:sp>
      <p:sp>
        <p:nvSpPr>
          <p:cNvPr id="4" name="Slide Number Placeholder 3">
            <a:extLst>
              <a:ext uri="{FF2B5EF4-FFF2-40B4-BE49-F238E27FC236}">
                <a16:creationId xmlns:a16="http://schemas.microsoft.com/office/drawing/2014/main" id="{4E076EE9-424C-21A0-8AE5-314EDE010F67}"/>
              </a:ext>
            </a:extLst>
          </p:cNvPr>
          <p:cNvSpPr>
            <a:spLocks noGrp="1"/>
          </p:cNvSpPr>
          <p:nvPr>
            <p:ph type="sldNum" sz="quarter" idx="12"/>
          </p:nvPr>
        </p:nvSpPr>
        <p:spPr/>
        <p:txBody>
          <a:bodyPr/>
          <a:lstStyle/>
          <a:p>
            <a:pPr algn="r" defTabSz="685800" fontAlgn="auto">
              <a:spcBef>
                <a:spcPts val="0"/>
              </a:spcBef>
              <a:spcAft>
                <a:spcPts val="0"/>
              </a:spcAft>
              <a:buClr>
                <a:srgbClr val="000000"/>
              </a:buClr>
              <a:defRPr/>
            </a:pPr>
            <a:fld id="{80627FC7-DBD1-44E9-8B30-681E901FAEF2}" type="slidenum">
              <a:rPr lang="en-US" sz="900" kern="0">
                <a:solidFill>
                  <a:prstClr val="black">
                    <a:tint val="75000"/>
                  </a:prstClr>
                </a:solidFill>
                <a:latin typeface="Arial"/>
                <a:cs typeface="Arial"/>
                <a:sym typeface="Arial"/>
              </a:rPr>
              <a:pPr algn="r" defTabSz="685800" fontAlgn="auto">
                <a:spcBef>
                  <a:spcPts val="0"/>
                </a:spcBef>
                <a:spcAft>
                  <a:spcPts val="0"/>
                </a:spcAft>
                <a:buClr>
                  <a:srgbClr val="000000"/>
                </a:buClr>
                <a:defRPr/>
              </a:pPr>
              <a:t>19</a:t>
            </a:fld>
            <a:endParaRPr lang="en-US" sz="900" kern="0" dirty="0">
              <a:solidFill>
                <a:prstClr val="black">
                  <a:tint val="75000"/>
                </a:prstClr>
              </a:solidFill>
              <a:latin typeface="Arial"/>
              <a:cs typeface="Arial"/>
              <a:sym typeface="Arial"/>
            </a:endParaRPr>
          </a:p>
        </p:txBody>
      </p:sp>
      <p:pic>
        <p:nvPicPr>
          <p:cNvPr id="6" name="Picture 2" descr="inclusion criteria - Clinical Research Glossary">
            <a:extLst>
              <a:ext uri="{FF2B5EF4-FFF2-40B4-BE49-F238E27FC236}">
                <a16:creationId xmlns:a16="http://schemas.microsoft.com/office/drawing/2014/main" id="{5A2FC8BD-8F79-450D-991F-385F2377E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262879"/>
            <a:ext cx="3200400" cy="32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4283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a:extLst>
              <a:ext uri="{FF2B5EF4-FFF2-40B4-BE49-F238E27FC236}">
                <a16:creationId xmlns:a16="http://schemas.microsoft.com/office/drawing/2014/main" id="{33799854-2F19-4449-9810-CACF91C074F7}"/>
              </a:ext>
            </a:extLst>
          </p:cNvPr>
          <p:cNvSpPr>
            <a:spLocks noGrp="1" noChangeArrowheads="1"/>
          </p:cNvSpPr>
          <p:nvPr>
            <p:ph type="title"/>
          </p:nvPr>
        </p:nvSpPr>
        <p:spPr>
          <a:xfrm>
            <a:off x="304800" y="898525"/>
            <a:ext cx="7315200" cy="685800"/>
          </a:xfrm>
        </p:spPr>
        <p:txBody>
          <a:bodyPr/>
          <a:lstStyle/>
          <a:p>
            <a:pPr algn="l"/>
            <a:r>
              <a:rPr lang="en-US" altLang="en-US" dirty="0"/>
              <a:t>Center for Addiction Research (CAR)</a:t>
            </a:r>
          </a:p>
        </p:txBody>
      </p:sp>
      <p:sp>
        <p:nvSpPr>
          <p:cNvPr id="10244" name="TextBox 7">
            <a:extLst>
              <a:ext uri="{FF2B5EF4-FFF2-40B4-BE49-F238E27FC236}">
                <a16:creationId xmlns:a16="http://schemas.microsoft.com/office/drawing/2014/main" id="{159121FF-57BA-46D7-9ED7-066F90215BED}"/>
              </a:ext>
            </a:extLst>
          </p:cNvPr>
          <p:cNvSpPr txBox="1">
            <a:spLocks noChangeArrowheads="1"/>
          </p:cNvSpPr>
          <p:nvPr/>
        </p:nvSpPr>
        <p:spPr bwMode="auto">
          <a:xfrm>
            <a:off x="381000" y="1676400"/>
            <a:ext cx="80772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The CAR was launched in October of 2020</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Mission: to support cross-disciplinary collaborations across UC as well as with community partners, governmental institutions, and other academic institutions in order to accelerate scientific progress in addiction prevention and treatment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Twenty-nine faculty from six UC Colleges</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CAR Website: </a:t>
            </a:r>
            <a:r>
              <a:rPr kumimoji="0" lang="en-US" altLang="en-US" sz="2400" b="0" i="0" u="sng"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hlinkClick r:id="rId4"/>
              </a:rPr>
              <a:t>https://med.uc.edu/institutes/CAR/home</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704" y="827648"/>
            <a:ext cx="8712591" cy="935503"/>
          </a:xfrm>
        </p:spPr>
        <p:txBody>
          <a:bodyPr/>
          <a:lstStyle/>
          <a:p>
            <a:r>
              <a:rPr lang="en-US" dirty="0"/>
              <a:t>Selected Interventions: 3 Treatment Conditions</a:t>
            </a:r>
          </a:p>
        </p:txBody>
      </p:sp>
      <p:sp>
        <p:nvSpPr>
          <p:cNvPr id="3" name="Content Placeholder 2"/>
          <p:cNvSpPr>
            <a:spLocks noGrp="1"/>
          </p:cNvSpPr>
          <p:nvPr>
            <p:ph idx="1"/>
          </p:nvPr>
        </p:nvSpPr>
        <p:spPr>
          <a:xfrm>
            <a:off x="764347" y="1849903"/>
            <a:ext cx="3581400" cy="4627097"/>
          </a:xfrm>
          <a:ln>
            <a:noFill/>
          </a:ln>
        </p:spPr>
        <p:txBody>
          <a:bodyPr>
            <a:noAutofit/>
          </a:bodyPr>
          <a:lstStyle/>
          <a:p>
            <a:pPr marL="0" indent="0">
              <a:buNone/>
            </a:pPr>
            <a:r>
              <a:rPr lang="en-US" sz="1500" b="1" dirty="0"/>
              <a:t>Social-contextual Interventions</a:t>
            </a:r>
          </a:p>
          <a:p>
            <a:pPr marL="0" indent="0">
              <a:buNone/>
            </a:pPr>
            <a:endParaRPr lang="en-US" sz="1500" dirty="0"/>
          </a:p>
          <a:p>
            <a:pPr>
              <a:spcBef>
                <a:spcPts val="0"/>
              </a:spcBef>
            </a:pPr>
            <a:r>
              <a:rPr lang="en-US" sz="1500" dirty="0"/>
              <a:t>Motivational Interviewing (MI, CTN 0005)</a:t>
            </a:r>
          </a:p>
          <a:p>
            <a:pPr>
              <a:spcBef>
                <a:spcPts val="0"/>
              </a:spcBef>
            </a:pPr>
            <a:endParaRPr lang="en-US" sz="1500" dirty="0"/>
          </a:p>
          <a:p>
            <a:pPr>
              <a:spcBef>
                <a:spcPts val="0"/>
              </a:spcBef>
            </a:pPr>
            <a:r>
              <a:rPr lang="en-US" sz="1500" dirty="0"/>
              <a:t>Motivational Enhancement Therapy (MET; CTN0004),</a:t>
            </a:r>
          </a:p>
          <a:p>
            <a:pPr>
              <a:spcBef>
                <a:spcPts val="0"/>
              </a:spcBef>
            </a:pPr>
            <a:endParaRPr lang="en-US" sz="1500" dirty="0"/>
          </a:p>
          <a:p>
            <a:pPr>
              <a:spcBef>
                <a:spcPts val="0"/>
              </a:spcBef>
            </a:pPr>
            <a:r>
              <a:rPr lang="en-US" sz="1500" dirty="0"/>
              <a:t>MET for pregnant women (CTN0013),</a:t>
            </a:r>
          </a:p>
          <a:p>
            <a:pPr>
              <a:spcBef>
                <a:spcPts val="0"/>
              </a:spcBef>
            </a:pPr>
            <a:endParaRPr lang="en-US" sz="1500" dirty="0"/>
          </a:p>
          <a:p>
            <a:pPr>
              <a:spcBef>
                <a:spcPts val="0"/>
              </a:spcBef>
            </a:pPr>
            <a:r>
              <a:rPr lang="en-US" sz="1500" dirty="0"/>
              <a:t>STAGE 12 (CTN0031),</a:t>
            </a:r>
          </a:p>
          <a:p>
            <a:pPr>
              <a:spcBef>
                <a:spcPts val="0"/>
              </a:spcBef>
            </a:pPr>
            <a:endParaRPr lang="en-US" sz="1500" dirty="0"/>
          </a:p>
          <a:p>
            <a:pPr>
              <a:spcBef>
                <a:spcPts val="0"/>
              </a:spcBef>
            </a:pPr>
            <a:r>
              <a:rPr lang="en-US" sz="1500" dirty="0"/>
              <a:t>Seeking Safety (CTN0015),</a:t>
            </a:r>
          </a:p>
          <a:p>
            <a:pPr>
              <a:spcBef>
                <a:spcPts val="0"/>
              </a:spcBef>
            </a:pPr>
            <a:endParaRPr lang="en-US" sz="1500" dirty="0"/>
          </a:p>
          <a:p>
            <a:pPr>
              <a:spcBef>
                <a:spcPts val="0"/>
              </a:spcBef>
            </a:pPr>
            <a:r>
              <a:rPr lang="en-US" sz="1500" dirty="0"/>
              <a:t>Therapeutic Education System (TES, CTN0044).</a:t>
            </a:r>
          </a:p>
        </p:txBody>
      </p:sp>
      <p:sp>
        <p:nvSpPr>
          <p:cNvPr id="4" name="Content Placeholder 2">
            <a:extLst>
              <a:ext uri="{FF2B5EF4-FFF2-40B4-BE49-F238E27FC236}">
                <a16:creationId xmlns:a16="http://schemas.microsoft.com/office/drawing/2014/main" id="{808A65CC-169B-5CCB-BE50-7AC512BF6506}"/>
              </a:ext>
            </a:extLst>
          </p:cNvPr>
          <p:cNvSpPr txBox="1">
            <a:spLocks/>
          </p:cNvSpPr>
          <p:nvPr/>
        </p:nvSpPr>
        <p:spPr bwMode="auto">
          <a:xfrm>
            <a:off x="4798254" y="1849902"/>
            <a:ext cx="3581400" cy="31030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a:lstStyle>
          <a:p>
            <a:pPr marL="0" indent="0">
              <a:buNone/>
            </a:pPr>
            <a:r>
              <a:rPr lang="en-US" sz="1500" b="1" kern="0" dirty="0"/>
              <a:t>Interventions that did not focus on social-contextual factors</a:t>
            </a:r>
          </a:p>
          <a:p>
            <a:pPr marL="0" indent="0">
              <a:buNone/>
            </a:pPr>
            <a:endParaRPr lang="en-US" sz="600" kern="0" dirty="0"/>
          </a:p>
          <a:p>
            <a:r>
              <a:rPr lang="en-US" sz="1500" kern="0" dirty="0"/>
              <a:t>Contingency Management for Drug Free Clinics, (CM; CTN0006),</a:t>
            </a:r>
          </a:p>
          <a:p>
            <a:endParaRPr lang="en-US" sz="600" kern="0" dirty="0"/>
          </a:p>
          <a:p>
            <a:r>
              <a:rPr lang="en-US" sz="1500" kern="0" dirty="0"/>
              <a:t>CM for Methadone Clinics (CTN0007), </a:t>
            </a:r>
          </a:p>
          <a:p>
            <a:endParaRPr lang="en-US" sz="600" kern="0" dirty="0"/>
          </a:p>
          <a:p>
            <a:r>
              <a:rPr lang="en-US" sz="1500" kern="0" dirty="0"/>
              <a:t>Screening, Motivational Assessment, Referral, and Treatment in Emergency Departments (SMART-ED; CTN0047) (SBIRT).</a:t>
            </a:r>
          </a:p>
        </p:txBody>
      </p:sp>
      <p:sp>
        <p:nvSpPr>
          <p:cNvPr id="5" name="Content Placeholder 2">
            <a:extLst>
              <a:ext uri="{FF2B5EF4-FFF2-40B4-BE49-F238E27FC236}">
                <a16:creationId xmlns:a16="http://schemas.microsoft.com/office/drawing/2014/main" id="{0D781B9E-F083-0224-9C56-FA62E6913AF3}"/>
              </a:ext>
            </a:extLst>
          </p:cNvPr>
          <p:cNvSpPr txBox="1">
            <a:spLocks/>
          </p:cNvSpPr>
          <p:nvPr/>
        </p:nvSpPr>
        <p:spPr bwMode="auto">
          <a:xfrm>
            <a:off x="4798254" y="5094850"/>
            <a:ext cx="3581400" cy="1600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a:lstStyle>
          <a:p>
            <a:pPr marL="0" indent="0">
              <a:buNone/>
            </a:pPr>
            <a:r>
              <a:rPr lang="en-US" sz="1500" b="1" kern="0" dirty="0"/>
              <a:t>Treatment as Usual/Behavioral Control (Reference group)</a:t>
            </a:r>
          </a:p>
          <a:p>
            <a:endParaRPr lang="en-US" sz="600" kern="0" dirty="0"/>
          </a:p>
          <a:p>
            <a:pPr marL="0" indent="0">
              <a:buNone/>
            </a:pPr>
            <a:r>
              <a:rPr lang="en-US" sz="1500" kern="0" dirty="0"/>
              <a:t> </a:t>
            </a:r>
            <a:r>
              <a:rPr lang="en-US" sz="1500" u="sng" kern="0" dirty="0"/>
              <a:t>Examples</a:t>
            </a:r>
          </a:p>
          <a:p>
            <a:r>
              <a:rPr lang="en-US" sz="1500" kern="0" dirty="0"/>
              <a:t>Non-manualized control</a:t>
            </a:r>
          </a:p>
          <a:p>
            <a:r>
              <a:rPr lang="en-US" sz="1500" kern="0" dirty="0"/>
              <a:t>Women’s health education</a:t>
            </a:r>
          </a:p>
        </p:txBody>
      </p:sp>
    </p:spTree>
    <p:custDataLst>
      <p:tags r:id="rId1"/>
    </p:custDataLst>
    <p:extLst>
      <p:ext uri="{BB962C8B-B14F-4D97-AF65-F5344CB8AC3E}">
        <p14:creationId xmlns:p14="http://schemas.microsoft.com/office/powerpoint/2010/main" val="1232493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7"/>
          <p:cNvSpPr txBox="1">
            <a:spLocks noGrp="1"/>
          </p:cNvSpPr>
          <p:nvPr>
            <p:ph type="title"/>
          </p:nvPr>
        </p:nvSpPr>
        <p:spPr>
          <a:xfrm>
            <a:off x="571500" y="947901"/>
            <a:ext cx="7886700" cy="994172"/>
          </a:xfrm>
          <a:prstGeom prst="rect">
            <a:avLst/>
          </a:prstGeom>
          <a:noFill/>
          <a:ln>
            <a:noFill/>
          </a:ln>
        </p:spPr>
        <p:txBody>
          <a:bodyPr spcFirstLastPara="1" vert="horz" wrap="square" lIns="68569" tIns="34275" rIns="68569" bIns="34275" numCol="1" anchor="ctr" anchorCtr="0" compatLnSpc="1">
            <a:prstTxWarp prst="textNoShape">
              <a:avLst/>
            </a:prstTxWarp>
            <a:normAutofit/>
          </a:bodyPr>
          <a:lstStyle/>
          <a:p>
            <a:pPr>
              <a:lnSpc>
                <a:spcPct val="90000"/>
              </a:lnSpc>
              <a:spcBef>
                <a:spcPts val="0"/>
              </a:spcBef>
              <a:spcAft>
                <a:spcPts val="0"/>
              </a:spcAft>
              <a:buClr>
                <a:schemeClr val="dk1"/>
              </a:buClr>
              <a:buSzPts val="4400"/>
            </a:pPr>
            <a:r>
              <a:rPr lang="en-US" dirty="0"/>
              <a:t>Selection of Cases </a:t>
            </a:r>
            <a:endParaRPr dirty="0"/>
          </a:p>
        </p:txBody>
      </p:sp>
      <p:sp>
        <p:nvSpPr>
          <p:cNvPr id="335" name="Google Shape;335;p7"/>
          <p:cNvSpPr txBox="1">
            <a:spLocks noGrp="1"/>
          </p:cNvSpPr>
          <p:nvPr>
            <p:ph type="body" idx="1"/>
          </p:nvPr>
        </p:nvSpPr>
        <p:spPr>
          <a:xfrm>
            <a:off x="628650" y="2226469"/>
            <a:ext cx="3886200" cy="3683630"/>
          </a:xfrm>
          <a:prstGeom prst="rect">
            <a:avLst/>
          </a:prstGeom>
          <a:noFill/>
          <a:ln>
            <a:noFill/>
          </a:ln>
        </p:spPr>
        <p:txBody>
          <a:bodyPr spcFirstLastPara="1" vert="horz" wrap="square" lIns="68569" tIns="34275" rIns="68569" bIns="34275" numCol="1" anchor="t" anchorCtr="0" compatLnSpc="1">
            <a:prstTxWarp prst="textNoShape">
              <a:avLst/>
            </a:prstTxWarp>
            <a:normAutofit fontScale="92500"/>
          </a:bodyPr>
          <a:lstStyle/>
          <a:p>
            <a:pPr marL="0" indent="0" algn="ctr">
              <a:lnSpc>
                <a:spcPct val="90000"/>
              </a:lnSpc>
              <a:spcBef>
                <a:spcPts val="0"/>
              </a:spcBef>
              <a:spcAft>
                <a:spcPts val="0"/>
              </a:spcAft>
              <a:buClr>
                <a:schemeClr val="dk1"/>
              </a:buClr>
              <a:buSzPts val="3600"/>
              <a:buNone/>
            </a:pPr>
            <a:r>
              <a:rPr lang="en-US" sz="2400" dirty="0"/>
              <a:t>Criteria</a:t>
            </a:r>
          </a:p>
          <a:p>
            <a:pPr marL="0" indent="0" algn="ctr">
              <a:lnSpc>
                <a:spcPct val="90000"/>
              </a:lnSpc>
              <a:spcBef>
                <a:spcPts val="0"/>
              </a:spcBef>
              <a:spcAft>
                <a:spcPts val="0"/>
              </a:spcAft>
              <a:buClr>
                <a:schemeClr val="dk1"/>
              </a:buClr>
              <a:buSzPts val="3600"/>
              <a:buNone/>
            </a:pPr>
            <a:endParaRPr sz="1300" dirty="0"/>
          </a:p>
          <a:p>
            <a:pPr>
              <a:lnSpc>
                <a:spcPct val="90000"/>
              </a:lnSpc>
              <a:spcBef>
                <a:spcPts val="750"/>
              </a:spcBef>
              <a:spcAft>
                <a:spcPts val="200"/>
              </a:spcAft>
              <a:buClr>
                <a:schemeClr val="dk1"/>
              </a:buClr>
              <a:buSzPts val="2800"/>
            </a:pPr>
            <a:r>
              <a:rPr lang="en-US" sz="2400" dirty="0"/>
              <a:t>Enrolled in a participating protocol</a:t>
            </a:r>
          </a:p>
          <a:p>
            <a:pPr>
              <a:lnSpc>
                <a:spcPct val="90000"/>
              </a:lnSpc>
              <a:spcBef>
                <a:spcPts val="750"/>
              </a:spcBef>
              <a:spcAft>
                <a:spcPts val="200"/>
              </a:spcAft>
              <a:buClr>
                <a:schemeClr val="dk1"/>
              </a:buClr>
              <a:buSzPts val="2800"/>
            </a:pPr>
            <a:r>
              <a:rPr lang="en-US" sz="2400" dirty="0"/>
              <a:t>Self-identified as Black</a:t>
            </a:r>
            <a:endParaRPr sz="2400" dirty="0"/>
          </a:p>
          <a:p>
            <a:pPr>
              <a:spcBef>
                <a:spcPts val="750"/>
              </a:spcBef>
              <a:spcAft>
                <a:spcPts val="200"/>
              </a:spcAft>
              <a:buClr>
                <a:schemeClr val="dk1"/>
              </a:buClr>
              <a:buSzPts val="2800"/>
            </a:pPr>
            <a:r>
              <a:rPr lang="en-US" sz="2400" dirty="0"/>
              <a:t>Either self-reported cocaine use or positive    urinalysis for cocaine during the 30 days prior to enrollment in the study.</a:t>
            </a:r>
          </a:p>
          <a:p>
            <a:pPr marL="0" indent="0">
              <a:spcBef>
                <a:spcPts val="750"/>
              </a:spcBef>
              <a:spcAft>
                <a:spcPts val="0"/>
              </a:spcAft>
              <a:buClr>
                <a:schemeClr val="dk1"/>
              </a:buClr>
              <a:buSzPts val="2800"/>
              <a:buNone/>
            </a:pPr>
            <a:endParaRPr lang="en-US" sz="1425" dirty="0"/>
          </a:p>
          <a:p>
            <a:pPr marL="0" indent="0">
              <a:spcBef>
                <a:spcPts val="750"/>
              </a:spcBef>
              <a:spcAft>
                <a:spcPts val="0"/>
              </a:spcAft>
              <a:buClr>
                <a:schemeClr val="dk1"/>
              </a:buClr>
              <a:buSzPts val="2800"/>
              <a:buNone/>
            </a:pPr>
            <a:endParaRPr lang="en-US" sz="1425" dirty="0"/>
          </a:p>
          <a:p>
            <a:pPr marL="0" indent="0">
              <a:spcBef>
                <a:spcPts val="750"/>
              </a:spcBef>
              <a:spcAft>
                <a:spcPts val="0"/>
              </a:spcAft>
              <a:buClr>
                <a:schemeClr val="dk1"/>
              </a:buClr>
              <a:buSzPts val="2800"/>
              <a:buNone/>
            </a:pPr>
            <a:endParaRPr lang="en-US" sz="1425" dirty="0"/>
          </a:p>
          <a:p>
            <a:pPr marL="0" indent="0">
              <a:spcBef>
                <a:spcPts val="750"/>
              </a:spcBef>
              <a:spcAft>
                <a:spcPts val="0"/>
              </a:spcAft>
              <a:buClr>
                <a:schemeClr val="dk1"/>
              </a:buClr>
              <a:buSzPts val="2800"/>
              <a:buNone/>
            </a:pPr>
            <a:endParaRPr lang="en-US" sz="1425" dirty="0"/>
          </a:p>
          <a:p>
            <a:pPr marL="0" indent="0">
              <a:spcBef>
                <a:spcPts val="750"/>
              </a:spcBef>
              <a:spcAft>
                <a:spcPts val="0"/>
              </a:spcAft>
              <a:buClr>
                <a:schemeClr val="dk1"/>
              </a:buClr>
              <a:buSzPts val="2800"/>
              <a:buNone/>
            </a:pPr>
            <a:endParaRPr sz="1425" dirty="0"/>
          </a:p>
        </p:txBody>
      </p:sp>
      <p:pic>
        <p:nvPicPr>
          <p:cNvPr id="6" name="Google Shape;336;p7" descr="Recruiting research participants for ...">
            <a:extLst>
              <a:ext uri="{FF2B5EF4-FFF2-40B4-BE49-F238E27FC236}">
                <a16:creationId xmlns:a16="http://schemas.microsoft.com/office/drawing/2014/main" id="{79F3ABF7-B244-4B3C-A10C-8D271570232E}"/>
              </a:ext>
            </a:extLst>
          </p:cNvPr>
          <p:cNvPicPr preferRelativeResize="0">
            <a:picLocks/>
          </p:cNvPicPr>
          <p:nvPr/>
        </p:nvPicPr>
        <p:blipFill rotWithShape="1">
          <a:blip r:embed="rId3">
            <a:alphaModFix/>
          </a:blip>
          <a:srcRect/>
          <a:stretch/>
        </p:blipFill>
        <p:spPr bwMode="auto">
          <a:xfrm>
            <a:off x="4572000" y="1808978"/>
            <a:ext cx="4038600" cy="395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8"/>
          <p:cNvSpPr txBox="1">
            <a:spLocks noGrp="1"/>
          </p:cNvSpPr>
          <p:nvPr>
            <p:ph type="title"/>
          </p:nvPr>
        </p:nvSpPr>
        <p:spPr>
          <a:xfrm>
            <a:off x="628650" y="986754"/>
            <a:ext cx="7886700" cy="933983"/>
          </a:xfrm>
          <a:prstGeom prst="rect">
            <a:avLst/>
          </a:prstGeom>
          <a:noFill/>
          <a:ln>
            <a:noFill/>
          </a:ln>
        </p:spPr>
        <p:txBody>
          <a:bodyPr spcFirstLastPara="1" vert="horz" wrap="square" lIns="68569" tIns="34275" rIns="68569" bIns="34275" numCol="1" anchor="ctr" anchorCtr="0" compatLnSpc="1">
            <a:prstTxWarp prst="textNoShape">
              <a:avLst/>
            </a:prstTxWarp>
            <a:noAutofit/>
          </a:bodyPr>
          <a:lstStyle/>
          <a:p>
            <a:pPr>
              <a:lnSpc>
                <a:spcPct val="90000"/>
              </a:lnSpc>
              <a:spcBef>
                <a:spcPts val="0"/>
              </a:spcBef>
              <a:spcAft>
                <a:spcPts val="0"/>
              </a:spcAft>
              <a:buClr>
                <a:schemeClr val="dk1"/>
              </a:buClr>
              <a:buSzPts val="4400"/>
            </a:pPr>
            <a:r>
              <a:rPr lang="en-US" dirty="0"/>
              <a:t>Sample Characteristics Across Trials </a:t>
            </a:r>
            <a:br>
              <a:rPr lang="en-US" sz="3300" dirty="0">
                <a:latin typeface="Calibri Light" panose="020F0302020204030204" pitchFamily="34" charset="0"/>
                <a:cs typeface="Calibri Light" panose="020F0302020204030204" pitchFamily="34" charset="0"/>
              </a:rPr>
            </a:br>
            <a:endParaRPr sz="3300" dirty="0">
              <a:latin typeface="Calibri Light" panose="020F0302020204030204" pitchFamily="34" charset="0"/>
              <a:cs typeface="Calibri Light" panose="020F0302020204030204" pitchFamily="34" charset="0"/>
            </a:endParaRPr>
          </a:p>
        </p:txBody>
      </p:sp>
      <p:sp>
        <p:nvSpPr>
          <p:cNvPr id="342" name="Google Shape;342;p8"/>
          <p:cNvSpPr txBox="1">
            <a:spLocks noGrp="1"/>
          </p:cNvSpPr>
          <p:nvPr>
            <p:ph type="body" idx="1"/>
          </p:nvPr>
        </p:nvSpPr>
        <p:spPr>
          <a:xfrm>
            <a:off x="628650" y="2065077"/>
            <a:ext cx="7886700" cy="3786075"/>
          </a:xfrm>
          <a:prstGeom prst="rect">
            <a:avLst/>
          </a:prstGeom>
          <a:noFill/>
          <a:ln>
            <a:noFill/>
          </a:ln>
        </p:spPr>
        <p:txBody>
          <a:bodyPr spcFirstLastPara="1" vert="horz" wrap="square" lIns="68569" tIns="34275" rIns="68569" bIns="34275" numCol="1" anchor="t" anchorCtr="0" compatLnSpc="1">
            <a:prstTxWarp prst="textNoShape">
              <a:avLst/>
            </a:prstTxWarp>
            <a:normAutofit/>
          </a:bodyPr>
          <a:lstStyle/>
          <a:p>
            <a:pPr marL="371475">
              <a:lnSpc>
                <a:spcPct val="90000"/>
              </a:lnSpc>
              <a:spcBef>
                <a:spcPts val="0"/>
              </a:spcBef>
              <a:spcAft>
                <a:spcPts val="0"/>
              </a:spcAft>
              <a:buSzPts val="3000"/>
            </a:pPr>
            <a:r>
              <a:rPr lang="en-US" sz="2400" dirty="0"/>
              <a:t>92.3% Monoracial </a:t>
            </a:r>
            <a:r>
              <a:rPr lang="en-US"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Black</a:t>
            </a:r>
          </a:p>
          <a:p>
            <a:pPr marL="371475">
              <a:lnSpc>
                <a:spcPct val="90000"/>
              </a:lnSpc>
              <a:spcBef>
                <a:spcPts val="0"/>
              </a:spcBef>
              <a:spcAft>
                <a:spcPts val="0"/>
              </a:spcAft>
              <a:buSzPts val="3000"/>
            </a:pPr>
            <a:endParaRPr sz="2400" dirty="0"/>
          </a:p>
          <a:p>
            <a:pPr marL="371475">
              <a:lnSpc>
                <a:spcPct val="90000"/>
              </a:lnSpc>
              <a:spcBef>
                <a:spcPts val="0"/>
              </a:spcBef>
              <a:spcAft>
                <a:spcPts val="0"/>
              </a:spcAft>
              <a:buSzPts val="3000"/>
            </a:pPr>
            <a:r>
              <a:rPr lang="en-US" sz="2400" dirty="0"/>
              <a:t>Mean Age: 39.98 (SD = 10.17)</a:t>
            </a:r>
          </a:p>
          <a:p>
            <a:pPr indent="-314325">
              <a:lnSpc>
                <a:spcPct val="90000"/>
              </a:lnSpc>
              <a:spcBef>
                <a:spcPts val="0"/>
              </a:spcBef>
              <a:spcAft>
                <a:spcPts val="0"/>
              </a:spcAft>
              <a:buSzPts val="3000"/>
              <a:buChar char="●"/>
            </a:pPr>
            <a:endParaRPr sz="2400" dirty="0"/>
          </a:p>
          <a:p>
            <a:pPr marL="371475">
              <a:lnSpc>
                <a:spcPct val="90000"/>
              </a:lnSpc>
              <a:spcBef>
                <a:spcPts val="0"/>
              </a:spcBef>
              <a:spcAft>
                <a:spcPts val="0"/>
              </a:spcAft>
              <a:buSzPts val="3000"/>
            </a:pPr>
            <a:r>
              <a:rPr lang="en-US" sz="2400" dirty="0"/>
              <a:t>51.7% Male </a:t>
            </a:r>
          </a:p>
          <a:p>
            <a:pPr indent="-314325">
              <a:lnSpc>
                <a:spcPct val="90000"/>
              </a:lnSpc>
              <a:spcBef>
                <a:spcPts val="0"/>
              </a:spcBef>
              <a:spcAft>
                <a:spcPts val="0"/>
              </a:spcAft>
              <a:buSzPts val="3000"/>
              <a:buChar char="●"/>
            </a:pPr>
            <a:endParaRPr sz="2400" dirty="0"/>
          </a:p>
          <a:p>
            <a:pPr marL="371475">
              <a:lnSpc>
                <a:spcPct val="90000"/>
              </a:lnSpc>
              <a:spcBef>
                <a:spcPts val="0"/>
              </a:spcBef>
              <a:spcAft>
                <a:spcPts val="0"/>
              </a:spcAft>
              <a:buSzPts val="3000"/>
            </a:pPr>
            <a:r>
              <a:rPr lang="en-US" sz="2400" dirty="0"/>
              <a:t>56.2% Single/Never Married</a:t>
            </a:r>
          </a:p>
          <a:p>
            <a:pPr marL="371475">
              <a:lnSpc>
                <a:spcPct val="90000"/>
              </a:lnSpc>
              <a:spcBef>
                <a:spcPts val="0"/>
              </a:spcBef>
              <a:spcAft>
                <a:spcPts val="0"/>
              </a:spcAft>
              <a:buSzPts val="3000"/>
            </a:pPr>
            <a:endParaRPr sz="2400" dirty="0"/>
          </a:p>
          <a:p>
            <a:pPr marL="371475">
              <a:lnSpc>
                <a:spcPct val="90000"/>
              </a:lnSpc>
              <a:spcBef>
                <a:spcPts val="0"/>
              </a:spcBef>
              <a:spcAft>
                <a:spcPts val="0"/>
              </a:spcAft>
              <a:buSzPts val="3000"/>
            </a:pPr>
            <a:r>
              <a:rPr lang="en-US" sz="2400" dirty="0"/>
              <a:t>75.5% High School Degree or lower</a:t>
            </a:r>
            <a:endParaRPr sz="2400" dirty="0"/>
          </a:p>
          <a:p>
            <a:pPr indent="-314325">
              <a:lnSpc>
                <a:spcPct val="90000"/>
              </a:lnSpc>
              <a:spcBef>
                <a:spcPts val="0"/>
              </a:spcBef>
              <a:spcAft>
                <a:spcPts val="0"/>
              </a:spcAft>
              <a:buSzPts val="3000"/>
              <a:buChar char="●"/>
            </a:pPr>
            <a:endParaRPr lang="en-US" sz="2250" dirty="0"/>
          </a:p>
        </p:txBody>
      </p:sp>
      <p:sp>
        <p:nvSpPr>
          <p:cNvPr id="2" name="Slide Number Placeholder 1">
            <a:extLst>
              <a:ext uri="{FF2B5EF4-FFF2-40B4-BE49-F238E27FC236}">
                <a16:creationId xmlns:a16="http://schemas.microsoft.com/office/drawing/2014/main" id="{3D8D555C-B7D4-288D-44EA-8387F28EAAA7}"/>
              </a:ext>
            </a:extLst>
          </p:cNvPr>
          <p:cNvSpPr>
            <a:spLocks noGrp="1"/>
          </p:cNvSpPr>
          <p:nvPr>
            <p:ph type="sldNum" idx="12"/>
          </p:nvPr>
        </p:nvSpPr>
        <p:spPr/>
        <p:txBody>
          <a:bodyPr/>
          <a:lstStyle/>
          <a:p>
            <a:pPr algn="r" defTabSz="685800" eaLnBrk="1" fontAlgn="auto" hangingPunct="1">
              <a:spcBef>
                <a:spcPts val="0"/>
              </a:spcBef>
              <a:spcAft>
                <a:spcPts val="0"/>
              </a:spcAft>
              <a:buClr>
                <a:srgbClr val="000000"/>
              </a:buClr>
              <a:defRPr/>
            </a:pPr>
            <a:fld id="{00000000-1234-1234-1234-123412341234}" type="slidenum">
              <a:rPr lang="en-US" sz="900" kern="0">
                <a:solidFill>
                  <a:srgbClr val="424242"/>
                </a:solidFill>
                <a:latin typeface="Nunito"/>
                <a:sym typeface="Nunito"/>
              </a:rPr>
              <a:pPr algn="r" defTabSz="685800" eaLnBrk="1" fontAlgn="auto" hangingPunct="1">
                <a:spcBef>
                  <a:spcPts val="0"/>
                </a:spcBef>
                <a:spcAft>
                  <a:spcPts val="0"/>
                </a:spcAft>
                <a:buClr>
                  <a:srgbClr val="000000"/>
                </a:buClr>
                <a:defRPr/>
              </a:pPr>
              <a:t>22</a:t>
            </a:fld>
            <a:endParaRPr lang="en-US" sz="900" kern="0" dirty="0">
              <a:solidFill>
                <a:srgbClr val="424242"/>
              </a:solidFill>
              <a:latin typeface="Nunito"/>
              <a:sym typeface="Nuni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2cc5295aef6_1_0"/>
          <p:cNvSpPr txBox="1">
            <a:spLocks noGrp="1"/>
          </p:cNvSpPr>
          <p:nvPr>
            <p:ph type="title"/>
          </p:nvPr>
        </p:nvSpPr>
        <p:spPr>
          <a:xfrm>
            <a:off x="381000" y="999161"/>
            <a:ext cx="8229600" cy="655638"/>
          </a:xfrm>
          <a:prstGeom prst="rect">
            <a:avLst/>
          </a:prstGeom>
          <a:noFill/>
          <a:ln>
            <a:noFill/>
          </a:ln>
        </p:spPr>
        <p:txBody>
          <a:bodyPr spcFirstLastPara="1" vert="horz" wrap="square" lIns="68569" tIns="34275" rIns="68569" bIns="34275" numCol="1" anchor="ctr" anchorCtr="0" compatLnSpc="1">
            <a:prstTxWarp prst="textNoShape">
              <a:avLst/>
            </a:prstTxWarp>
            <a:noAutofit/>
          </a:bodyPr>
          <a:lstStyle/>
          <a:p>
            <a:pPr>
              <a:lnSpc>
                <a:spcPct val="90000"/>
              </a:lnSpc>
              <a:spcBef>
                <a:spcPts val="0"/>
              </a:spcBef>
              <a:spcAft>
                <a:spcPts val="0"/>
              </a:spcAft>
              <a:buClr>
                <a:schemeClr val="dk1"/>
              </a:buClr>
              <a:buSzPts val="4400"/>
            </a:pPr>
            <a:r>
              <a:rPr lang="en-US" dirty="0"/>
              <a:t>Outcome variable was a latent substance use measure</a:t>
            </a:r>
            <a:endParaRPr dirty="0"/>
          </a:p>
        </p:txBody>
      </p:sp>
      <p:sp>
        <p:nvSpPr>
          <p:cNvPr id="348" name="Google Shape;348;g2cc5295aef6_1_0"/>
          <p:cNvSpPr txBox="1">
            <a:spLocks noGrp="1"/>
          </p:cNvSpPr>
          <p:nvPr>
            <p:ph type="body" idx="1"/>
          </p:nvPr>
        </p:nvSpPr>
        <p:spPr>
          <a:xfrm>
            <a:off x="547468" y="2362200"/>
            <a:ext cx="4038600" cy="2667000"/>
          </a:xfrm>
          <a:prstGeom prst="rect">
            <a:avLst/>
          </a:prstGeom>
          <a:noFill/>
          <a:ln>
            <a:noFill/>
          </a:ln>
        </p:spPr>
        <p:txBody>
          <a:bodyPr spcFirstLastPara="1" vert="horz" wrap="square" lIns="68569" tIns="34275" rIns="68569" bIns="34275" numCol="1" anchor="t" anchorCtr="0" compatLnSpc="1">
            <a:prstTxWarp prst="textNoShape">
              <a:avLst/>
            </a:prstTxWarp>
            <a:normAutofit/>
          </a:bodyPr>
          <a:lstStyle/>
          <a:p>
            <a:pPr marL="371475">
              <a:lnSpc>
                <a:spcPct val="90000"/>
              </a:lnSpc>
              <a:spcBef>
                <a:spcPts val="0"/>
              </a:spcBef>
              <a:spcAft>
                <a:spcPts val="0"/>
              </a:spcAft>
              <a:buSzPts val="3000"/>
            </a:pPr>
            <a:r>
              <a:rPr lang="en-US" sz="2400" dirty="0"/>
              <a:t>Self-reported # days used in the past 30 from the Addiction Severity Index(ASI)</a:t>
            </a:r>
          </a:p>
          <a:p>
            <a:pPr marL="371475">
              <a:lnSpc>
                <a:spcPct val="90000"/>
              </a:lnSpc>
              <a:spcBef>
                <a:spcPts val="0"/>
              </a:spcBef>
              <a:spcAft>
                <a:spcPts val="0"/>
              </a:spcAft>
              <a:buSzPts val="3000"/>
            </a:pPr>
            <a:endParaRPr lang="en-US" sz="2400" dirty="0"/>
          </a:p>
          <a:p>
            <a:pPr marL="371475">
              <a:lnSpc>
                <a:spcPct val="90000"/>
              </a:lnSpc>
              <a:spcBef>
                <a:spcPts val="0"/>
              </a:spcBef>
              <a:spcAft>
                <a:spcPts val="0"/>
              </a:spcAft>
              <a:buSzPts val="3000"/>
            </a:pPr>
            <a:r>
              <a:rPr lang="en-US" sz="2400" dirty="0"/>
              <a:t>Positive Urinalysis (UDS; all 9 trials)</a:t>
            </a:r>
          </a:p>
          <a:p>
            <a:pPr indent="-314325">
              <a:lnSpc>
                <a:spcPct val="90000"/>
              </a:lnSpc>
              <a:spcBef>
                <a:spcPts val="0"/>
              </a:spcBef>
              <a:spcAft>
                <a:spcPts val="0"/>
              </a:spcAft>
              <a:buSzPts val="3000"/>
              <a:buChar char="●"/>
            </a:pPr>
            <a:endParaRPr lang="en-US" sz="2250" dirty="0"/>
          </a:p>
          <a:p>
            <a:pPr indent="-314325">
              <a:lnSpc>
                <a:spcPct val="90000"/>
              </a:lnSpc>
              <a:spcBef>
                <a:spcPts val="0"/>
              </a:spcBef>
              <a:spcAft>
                <a:spcPts val="0"/>
              </a:spcAft>
              <a:buSzPts val="3000"/>
              <a:buChar char="●"/>
            </a:pPr>
            <a:endParaRPr lang="en-US" sz="2250" dirty="0"/>
          </a:p>
          <a:p>
            <a:pPr indent="-314325">
              <a:lnSpc>
                <a:spcPct val="90000"/>
              </a:lnSpc>
              <a:spcBef>
                <a:spcPts val="0"/>
              </a:spcBef>
              <a:spcAft>
                <a:spcPts val="0"/>
              </a:spcAft>
              <a:buSzPts val="3000"/>
              <a:buChar char="●"/>
            </a:pPr>
            <a:endParaRPr lang="en-US" sz="2250" dirty="0"/>
          </a:p>
          <a:p>
            <a:pPr indent="-314325">
              <a:lnSpc>
                <a:spcPct val="90000"/>
              </a:lnSpc>
              <a:spcBef>
                <a:spcPts val="0"/>
              </a:spcBef>
              <a:spcAft>
                <a:spcPts val="0"/>
              </a:spcAft>
              <a:buSzPts val="3000"/>
              <a:buChar char="●"/>
            </a:pPr>
            <a:endParaRPr lang="en-US" sz="2250" dirty="0"/>
          </a:p>
          <a:p>
            <a:pPr indent="-314325">
              <a:lnSpc>
                <a:spcPct val="90000"/>
              </a:lnSpc>
              <a:spcBef>
                <a:spcPts val="0"/>
              </a:spcBef>
              <a:spcAft>
                <a:spcPts val="0"/>
              </a:spcAft>
              <a:buSzPts val="3000"/>
              <a:buChar char="●"/>
            </a:pPr>
            <a:endParaRPr sz="2250" dirty="0"/>
          </a:p>
        </p:txBody>
      </p:sp>
      <p:sp>
        <p:nvSpPr>
          <p:cNvPr id="2" name="Slide Number Placeholder 1">
            <a:extLst>
              <a:ext uri="{FF2B5EF4-FFF2-40B4-BE49-F238E27FC236}">
                <a16:creationId xmlns:a16="http://schemas.microsoft.com/office/drawing/2014/main" id="{C022DCF3-888C-86E5-49B5-24F1ED55C8FF}"/>
              </a:ext>
            </a:extLst>
          </p:cNvPr>
          <p:cNvSpPr>
            <a:spLocks noGrp="1"/>
          </p:cNvSpPr>
          <p:nvPr>
            <p:ph type="sldNum" idx="12"/>
          </p:nvPr>
        </p:nvSpPr>
        <p:spPr/>
        <p:txBody>
          <a:bodyPr/>
          <a:lstStyle/>
          <a:p>
            <a:pPr algn="r" defTabSz="685800" fontAlgn="auto">
              <a:spcBef>
                <a:spcPts val="0"/>
              </a:spcBef>
              <a:spcAft>
                <a:spcPts val="0"/>
              </a:spcAft>
              <a:buClr>
                <a:srgbClr val="000000"/>
              </a:buClr>
              <a:defRPr/>
            </a:pPr>
            <a:fld id="{00000000-1234-1234-1234-123412341234}" type="slidenum">
              <a:rPr lang="en-US" sz="900" kern="0">
                <a:solidFill>
                  <a:srgbClr val="424242"/>
                </a:solidFill>
                <a:latin typeface="Nunito"/>
                <a:sym typeface="Nunito"/>
              </a:rPr>
              <a:pPr algn="r" defTabSz="685800" fontAlgn="auto">
                <a:spcBef>
                  <a:spcPts val="0"/>
                </a:spcBef>
                <a:spcAft>
                  <a:spcPts val="0"/>
                </a:spcAft>
                <a:buClr>
                  <a:srgbClr val="000000"/>
                </a:buClr>
                <a:defRPr/>
              </a:pPr>
              <a:t>23</a:t>
            </a:fld>
            <a:endParaRPr lang="en-US" sz="900" kern="0" dirty="0">
              <a:solidFill>
                <a:srgbClr val="424242"/>
              </a:solidFill>
              <a:latin typeface="Nunito"/>
              <a:sym typeface="Nunito"/>
            </a:endParaRPr>
          </a:p>
        </p:txBody>
      </p:sp>
      <p:pic>
        <p:nvPicPr>
          <p:cNvPr id="6" name="Picture 6" descr="Dissimilarity measures - Pattern Recognition Tools - Pattern Recognition  Tools">
            <a:extLst>
              <a:ext uri="{FF2B5EF4-FFF2-40B4-BE49-F238E27FC236}">
                <a16:creationId xmlns:a16="http://schemas.microsoft.com/office/drawing/2014/main" id="{677AEDDD-0A07-4F48-B747-625580AB75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828882"/>
            <a:ext cx="3200400" cy="37336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Plan</a:t>
            </a:r>
          </a:p>
        </p:txBody>
      </p:sp>
      <p:sp>
        <p:nvSpPr>
          <p:cNvPr id="3" name="Content Placeholder 2"/>
          <p:cNvSpPr>
            <a:spLocks noGrp="1"/>
          </p:cNvSpPr>
          <p:nvPr>
            <p:ph idx="1"/>
          </p:nvPr>
        </p:nvSpPr>
        <p:spPr>
          <a:xfrm>
            <a:off x="723900" y="1600200"/>
            <a:ext cx="7696200" cy="4830763"/>
          </a:xfrm>
        </p:spPr>
        <p:txBody>
          <a:bodyPr>
            <a:noAutofit/>
          </a:bodyPr>
          <a:lstStyle/>
          <a:p>
            <a:pPr marL="0" indent="0">
              <a:buNone/>
            </a:pPr>
            <a:r>
              <a:rPr lang="en-US" sz="2300" dirty="0"/>
              <a:t>Examined the comparative effectiveness of:</a:t>
            </a:r>
          </a:p>
          <a:p>
            <a:endParaRPr lang="en-US" sz="1200" dirty="0"/>
          </a:p>
          <a:p>
            <a:pPr marL="514350" indent="-514350">
              <a:buFont typeface="+mj-lt"/>
              <a:buAutoNum type="arabicPeriod"/>
            </a:pPr>
            <a:r>
              <a:rPr lang="en-US" sz="2300" dirty="0"/>
              <a:t>treatments that address social-contextual factors along with substance use</a:t>
            </a:r>
          </a:p>
          <a:p>
            <a:endParaRPr lang="en-US" sz="1200" dirty="0"/>
          </a:p>
          <a:p>
            <a:pPr marL="400050" lvl="1" indent="0">
              <a:buNone/>
            </a:pPr>
            <a:r>
              <a:rPr lang="en-US" sz="2300" dirty="0">
                <a:solidFill>
                  <a:srgbClr val="FF0000"/>
                </a:solidFill>
              </a:rPr>
              <a:t>AND</a:t>
            </a:r>
            <a:r>
              <a:rPr lang="en-US" sz="2300" dirty="0"/>
              <a:t> </a:t>
            </a:r>
          </a:p>
          <a:p>
            <a:endParaRPr lang="en-US" sz="1200" dirty="0"/>
          </a:p>
          <a:p>
            <a:pPr marL="514350" indent="-514350">
              <a:buFont typeface="+mj-lt"/>
              <a:buAutoNum type="arabicPeriod" startAt="2"/>
            </a:pPr>
            <a:r>
              <a:rPr lang="en-US" sz="2300" dirty="0"/>
              <a:t>treatments that do not address social-contextual factors (Contingency management and SBIRT)</a:t>
            </a:r>
          </a:p>
          <a:p>
            <a:endParaRPr lang="en-US" sz="1200" dirty="0"/>
          </a:p>
          <a:p>
            <a:pPr marL="400050" lvl="1" indent="0">
              <a:buNone/>
            </a:pPr>
            <a:r>
              <a:rPr lang="en-US" sz="2300" dirty="0">
                <a:solidFill>
                  <a:srgbClr val="FF0000"/>
                </a:solidFill>
              </a:rPr>
              <a:t>RELATIVE TO</a:t>
            </a:r>
          </a:p>
          <a:p>
            <a:endParaRPr lang="en-US" sz="1200" dirty="0"/>
          </a:p>
          <a:p>
            <a:pPr marL="514350" indent="-514350">
              <a:buFont typeface="+mj-lt"/>
              <a:buAutoNum type="arabicPeriod" startAt="3"/>
            </a:pPr>
            <a:r>
              <a:rPr lang="en-US" sz="2300" dirty="0"/>
              <a:t>treatment as usual on cocaine (TAU)</a:t>
            </a:r>
          </a:p>
        </p:txBody>
      </p:sp>
    </p:spTree>
    <p:custDataLst>
      <p:tags r:id="rId1"/>
    </p:custDataLst>
    <p:extLst>
      <p:ext uri="{BB962C8B-B14F-4D97-AF65-F5344CB8AC3E}">
        <p14:creationId xmlns:p14="http://schemas.microsoft.com/office/powerpoint/2010/main" val="2406616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g2cc5295aef6_1_28"/>
          <p:cNvSpPr txBox="1">
            <a:spLocks noGrp="1"/>
          </p:cNvSpPr>
          <p:nvPr>
            <p:ph type="title"/>
          </p:nvPr>
        </p:nvSpPr>
        <p:spPr>
          <a:xfrm>
            <a:off x="628650" y="948104"/>
            <a:ext cx="7886700" cy="928800"/>
          </a:xfrm>
          <a:prstGeom prst="rect">
            <a:avLst/>
          </a:prstGeom>
          <a:noFill/>
          <a:ln>
            <a:noFill/>
          </a:ln>
        </p:spPr>
        <p:txBody>
          <a:bodyPr spcFirstLastPara="1" vert="horz" wrap="square" lIns="68569" tIns="34275" rIns="68569" bIns="34275" numCol="1" anchor="ctr" anchorCtr="0" compatLnSpc="1">
            <a:prstTxWarp prst="textNoShape">
              <a:avLst/>
            </a:prstTxWarp>
            <a:normAutofit/>
          </a:bodyPr>
          <a:lstStyle/>
          <a:p>
            <a:pPr>
              <a:lnSpc>
                <a:spcPct val="90000"/>
              </a:lnSpc>
              <a:spcBef>
                <a:spcPts val="0"/>
              </a:spcBef>
              <a:spcAft>
                <a:spcPts val="0"/>
              </a:spcAft>
              <a:buClr>
                <a:schemeClr val="dk1"/>
              </a:buClr>
              <a:buSzPts val="4400"/>
            </a:pPr>
            <a:r>
              <a:rPr lang="en-US" dirty="0"/>
              <a:t>Latent Cocaine Use Severity Results</a:t>
            </a:r>
            <a:endParaRPr dirty="0"/>
          </a:p>
        </p:txBody>
      </p:sp>
      <p:sp>
        <p:nvSpPr>
          <p:cNvPr id="405" name="Google Shape;405;g2cc5295aef6_1_28"/>
          <p:cNvSpPr txBox="1">
            <a:spLocks noGrp="1"/>
          </p:cNvSpPr>
          <p:nvPr>
            <p:ph type="body" idx="1"/>
          </p:nvPr>
        </p:nvSpPr>
        <p:spPr>
          <a:xfrm>
            <a:off x="628650" y="2091694"/>
            <a:ext cx="7886700" cy="3855716"/>
          </a:xfrm>
          <a:prstGeom prst="rect">
            <a:avLst/>
          </a:prstGeom>
          <a:noFill/>
          <a:ln>
            <a:noFill/>
          </a:ln>
        </p:spPr>
        <p:txBody>
          <a:bodyPr spcFirstLastPara="1" vert="horz" wrap="square" lIns="68569" tIns="34275" rIns="68569" bIns="34275" numCol="1" anchor="t" anchorCtr="0" compatLnSpc="1">
            <a:prstTxWarp prst="textNoShape">
              <a:avLst/>
            </a:prstTxWarp>
            <a:normAutofit/>
          </a:bodyPr>
          <a:lstStyle/>
          <a:p>
            <a:pPr marL="28575" indent="0">
              <a:lnSpc>
                <a:spcPct val="90000"/>
              </a:lnSpc>
              <a:spcBef>
                <a:spcPts val="0"/>
              </a:spcBef>
              <a:spcAft>
                <a:spcPts val="0"/>
              </a:spcAft>
              <a:buClr>
                <a:schemeClr val="dk1"/>
              </a:buClr>
              <a:buSzPts val="2200"/>
              <a:buNone/>
            </a:pPr>
            <a:r>
              <a:rPr lang="en-US" sz="2400" dirty="0"/>
              <a:t>Baseline through End-of-Treatment</a:t>
            </a:r>
            <a:endParaRPr sz="2400" dirty="0"/>
          </a:p>
          <a:p>
            <a:pPr marL="28575" indent="0">
              <a:lnSpc>
                <a:spcPct val="90000"/>
              </a:lnSpc>
              <a:spcBef>
                <a:spcPts val="0"/>
              </a:spcBef>
              <a:spcAft>
                <a:spcPts val="0"/>
              </a:spcAft>
              <a:buSzPts val="2200"/>
              <a:buNone/>
            </a:pPr>
            <a:endParaRPr sz="2400" strike="sngStrike" dirty="0"/>
          </a:p>
          <a:p>
            <a:pPr marL="609600" lvl="1">
              <a:lnSpc>
                <a:spcPct val="90000"/>
              </a:lnSpc>
              <a:spcBef>
                <a:spcPts val="0"/>
              </a:spcBef>
              <a:spcAft>
                <a:spcPts val="0"/>
              </a:spcAft>
              <a:buSzPts val="2200"/>
              <a:buFont typeface="Arial" panose="020B0604020202020204" pitchFamily="34" charset="0"/>
              <a:buChar char="•"/>
            </a:pPr>
            <a:r>
              <a:rPr lang="en-US" sz="2400" dirty="0"/>
              <a:t>Cocaine use severity across all three treatment groups decreased</a:t>
            </a:r>
          </a:p>
          <a:p>
            <a:pPr marL="609600" lvl="1">
              <a:lnSpc>
                <a:spcPct val="90000"/>
              </a:lnSpc>
              <a:spcBef>
                <a:spcPts val="0"/>
              </a:spcBef>
              <a:spcAft>
                <a:spcPts val="0"/>
              </a:spcAft>
              <a:buSzPts val="2200"/>
              <a:buFont typeface="Arial" panose="020B0604020202020204" pitchFamily="34" charset="0"/>
              <a:buChar char="•"/>
            </a:pPr>
            <a:endParaRPr sz="2400" dirty="0"/>
          </a:p>
          <a:p>
            <a:pPr marL="609600" lvl="1">
              <a:lnSpc>
                <a:spcPct val="90000"/>
              </a:lnSpc>
              <a:spcBef>
                <a:spcPts val="0"/>
              </a:spcBef>
              <a:spcAft>
                <a:spcPts val="0"/>
              </a:spcAft>
              <a:buSzPts val="2200"/>
              <a:buFont typeface="Arial" panose="020B0604020202020204" pitchFamily="34" charset="0"/>
              <a:buChar char="•"/>
            </a:pPr>
            <a:r>
              <a:rPr lang="en-US" sz="2400" dirty="0"/>
              <a:t>Additional decrease for Social-contextual above-and-beyond TAU (p = .04)</a:t>
            </a:r>
          </a:p>
          <a:p>
            <a:pPr marL="952500" lvl="2" indent="-285750">
              <a:lnSpc>
                <a:spcPct val="90000"/>
              </a:lnSpc>
              <a:spcBef>
                <a:spcPts val="0"/>
              </a:spcBef>
              <a:spcAft>
                <a:spcPts val="0"/>
              </a:spcAft>
              <a:buSzPts val="2200"/>
              <a:buFont typeface="Arial" panose="020B0604020202020204" pitchFamily="34" charset="0"/>
              <a:buChar char="•"/>
            </a:pPr>
            <a:endParaRPr dirty="0"/>
          </a:p>
          <a:p>
            <a:pPr marL="609600" lvl="1">
              <a:lnSpc>
                <a:spcPct val="90000"/>
              </a:lnSpc>
              <a:spcBef>
                <a:spcPts val="0"/>
              </a:spcBef>
              <a:spcAft>
                <a:spcPts val="0"/>
              </a:spcAft>
              <a:buSzPts val="2200"/>
              <a:buFont typeface="Arial" panose="020B0604020202020204" pitchFamily="34" charset="0"/>
              <a:buChar char="•"/>
            </a:pPr>
            <a:r>
              <a:rPr lang="en-US" sz="2400" dirty="0"/>
              <a:t>Contingency Management/SBIRT no different than TAU (p = 0.24)</a:t>
            </a:r>
          </a:p>
          <a:p>
            <a:pPr marL="323850" lvl="1" indent="0">
              <a:lnSpc>
                <a:spcPct val="90000"/>
              </a:lnSpc>
              <a:spcBef>
                <a:spcPts val="0"/>
              </a:spcBef>
              <a:spcAft>
                <a:spcPts val="0"/>
              </a:spcAft>
              <a:buSzPts val="2200"/>
              <a:buNone/>
            </a:pPr>
            <a:endParaRPr sz="1650" dirty="0"/>
          </a:p>
          <a:p>
            <a:pPr marL="514350" indent="0">
              <a:lnSpc>
                <a:spcPct val="90000"/>
              </a:lnSpc>
              <a:spcBef>
                <a:spcPts val="0"/>
              </a:spcBef>
              <a:spcAft>
                <a:spcPts val="0"/>
              </a:spcAft>
              <a:buNone/>
            </a:pPr>
            <a:endParaRPr sz="1650" dirty="0"/>
          </a:p>
        </p:txBody>
      </p:sp>
      <p:sp>
        <p:nvSpPr>
          <p:cNvPr id="2" name="Slide Number Placeholder 1">
            <a:extLst>
              <a:ext uri="{FF2B5EF4-FFF2-40B4-BE49-F238E27FC236}">
                <a16:creationId xmlns:a16="http://schemas.microsoft.com/office/drawing/2014/main" id="{837A7D5B-09D0-0FD6-8F48-87BF68154D4A}"/>
              </a:ext>
            </a:extLst>
          </p:cNvPr>
          <p:cNvSpPr>
            <a:spLocks noGrp="1"/>
          </p:cNvSpPr>
          <p:nvPr>
            <p:ph type="sldNum" idx="12"/>
          </p:nvPr>
        </p:nvSpPr>
        <p:spPr/>
        <p:txBody>
          <a:bodyPr/>
          <a:lstStyle/>
          <a:p>
            <a:pPr algn="r" defTabSz="685800" eaLnBrk="1" fontAlgn="auto" hangingPunct="1">
              <a:spcBef>
                <a:spcPts val="0"/>
              </a:spcBef>
              <a:spcAft>
                <a:spcPts val="0"/>
              </a:spcAft>
              <a:buClr>
                <a:srgbClr val="000000"/>
              </a:buClr>
              <a:defRPr/>
            </a:pPr>
            <a:fld id="{00000000-1234-1234-1234-123412341234}" type="slidenum">
              <a:rPr lang="en-US" sz="900" kern="0">
                <a:solidFill>
                  <a:srgbClr val="424242"/>
                </a:solidFill>
                <a:latin typeface="Nunito"/>
                <a:sym typeface="Nunito"/>
              </a:rPr>
              <a:pPr algn="r" defTabSz="685800" eaLnBrk="1" fontAlgn="auto" hangingPunct="1">
                <a:spcBef>
                  <a:spcPts val="0"/>
                </a:spcBef>
                <a:spcAft>
                  <a:spcPts val="0"/>
                </a:spcAft>
                <a:buClr>
                  <a:srgbClr val="000000"/>
                </a:buClr>
                <a:defRPr/>
              </a:pPr>
              <a:t>25</a:t>
            </a:fld>
            <a:endParaRPr lang="en-US" sz="900" kern="0" dirty="0">
              <a:solidFill>
                <a:srgbClr val="424242"/>
              </a:solidFill>
              <a:latin typeface="Nunito"/>
              <a:sym typeface="Nunito"/>
            </a:endParaRPr>
          </a:p>
        </p:txBody>
      </p:sp>
    </p:spTree>
    <p:extLst>
      <p:ext uri="{BB962C8B-B14F-4D97-AF65-F5344CB8AC3E}">
        <p14:creationId xmlns:p14="http://schemas.microsoft.com/office/powerpoint/2010/main" val="4111311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F9E9A-8595-42F4-B017-99C49520DF13}"/>
              </a:ext>
            </a:extLst>
          </p:cNvPr>
          <p:cNvSpPr>
            <a:spLocks noGrp="1"/>
          </p:cNvSpPr>
          <p:nvPr>
            <p:ph type="title"/>
          </p:nvPr>
        </p:nvSpPr>
        <p:spPr>
          <a:xfrm>
            <a:off x="457200" y="838200"/>
            <a:ext cx="8229600" cy="655638"/>
          </a:xfrm>
        </p:spPr>
        <p:txBody>
          <a:bodyPr>
            <a:normAutofit fontScale="90000"/>
          </a:bodyPr>
          <a:lstStyle/>
          <a:p>
            <a:r>
              <a:rPr lang="en-US" b="1" dirty="0"/>
              <a:t> </a:t>
            </a:r>
            <a:br>
              <a:rPr lang="en-US" b="1" dirty="0"/>
            </a:br>
            <a:r>
              <a:rPr lang="en-US" sz="2400" dirty="0"/>
              <a:t>Figure 1. Cocaine use severity across treatment classifications throughout treatment and 12-month follow-up (</a:t>
            </a:r>
            <a:r>
              <a:rPr lang="en-US" sz="2400" i="1" dirty="0"/>
              <a:t>N</a:t>
            </a:r>
            <a:r>
              <a:rPr lang="en-US" sz="2400" dirty="0"/>
              <a:t> = 1381)</a:t>
            </a:r>
            <a:br>
              <a:rPr lang="en-US" sz="2400" dirty="0"/>
            </a:br>
            <a:endParaRPr lang="en-US" sz="2400" dirty="0"/>
          </a:p>
        </p:txBody>
      </p:sp>
      <p:sp>
        <p:nvSpPr>
          <p:cNvPr id="3" name="Slide Number Placeholder 2">
            <a:extLst>
              <a:ext uri="{FF2B5EF4-FFF2-40B4-BE49-F238E27FC236}">
                <a16:creationId xmlns:a16="http://schemas.microsoft.com/office/drawing/2014/main" id="{CCC1AFEA-41BA-6937-B11D-2A4324E02C97}"/>
              </a:ext>
            </a:extLst>
          </p:cNvPr>
          <p:cNvSpPr>
            <a:spLocks noGrp="1"/>
          </p:cNvSpPr>
          <p:nvPr>
            <p:ph type="sldNum" sz="quarter" idx="12"/>
          </p:nvPr>
        </p:nvSpPr>
        <p:spPr/>
        <p:txBody>
          <a:bodyPr/>
          <a:lstStyle/>
          <a:p>
            <a:pPr algn="r" defTabSz="685800" eaLnBrk="1" fontAlgn="auto" hangingPunct="1">
              <a:spcBef>
                <a:spcPts val="0"/>
              </a:spcBef>
              <a:spcAft>
                <a:spcPts val="0"/>
              </a:spcAft>
              <a:buClr>
                <a:srgbClr val="000000"/>
              </a:buClr>
              <a:defRPr/>
            </a:pPr>
            <a:fld id="{80627FC7-DBD1-44E9-8B30-681E901FAEF2}" type="slidenum">
              <a:rPr lang="en-US" sz="900" kern="0">
                <a:solidFill>
                  <a:prstClr val="black">
                    <a:tint val="75000"/>
                  </a:prstClr>
                </a:solidFill>
                <a:latin typeface="Arial"/>
                <a:cs typeface="Arial"/>
                <a:sym typeface="Arial"/>
              </a:rPr>
              <a:pPr algn="r" defTabSz="685800" eaLnBrk="1" fontAlgn="auto" hangingPunct="1">
                <a:spcBef>
                  <a:spcPts val="0"/>
                </a:spcBef>
                <a:spcAft>
                  <a:spcPts val="0"/>
                </a:spcAft>
                <a:buClr>
                  <a:srgbClr val="000000"/>
                </a:buClr>
                <a:defRPr/>
              </a:pPr>
              <a:t>26</a:t>
            </a:fld>
            <a:endParaRPr lang="en-US" sz="900" kern="0" dirty="0">
              <a:solidFill>
                <a:prstClr val="black">
                  <a:tint val="75000"/>
                </a:prstClr>
              </a:solidFill>
              <a:latin typeface="Arial"/>
              <a:cs typeface="Arial"/>
              <a:sym typeface="Arial"/>
            </a:endParaRPr>
          </a:p>
        </p:txBody>
      </p:sp>
      <p:pic>
        <p:nvPicPr>
          <p:cNvPr id="5" name="Content Placeholder 3">
            <a:extLst>
              <a:ext uri="{FF2B5EF4-FFF2-40B4-BE49-F238E27FC236}">
                <a16:creationId xmlns:a16="http://schemas.microsoft.com/office/drawing/2014/main" id="{81D42FDA-F37D-4609-B4F3-618884B10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1825624"/>
            <a:ext cx="746760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143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F1FB29-67CD-41DB-AB07-4152A8991A73}"/>
              </a:ext>
            </a:extLst>
          </p:cNvPr>
          <p:cNvSpPr>
            <a:spLocks noGrp="1"/>
          </p:cNvSpPr>
          <p:nvPr>
            <p:ph type="title"/>
          </p:nvPr>
        </p:nvSpPr>
        <p:spPr>
          <a:xfrm>
            <a:off x="457200" y="914400"/>
            <a:ext cx="8229600" cy="655638"/>
          </a:xfrm>
        </p:spPr>
        <p:txBody>
          <a:bodyPr/>
          <a:lstStyle/>
          <a:p>
            <a:r>
              <a:rPr lang="en-US" dirty="0"/>
              <a:t>End of Treatment Results</a:t>
            </a:r>
          </a:p>
        </p:txBody>
      </p:sp>
      <p:graphicFrame>
        <p:nvGraphicFramePr>
          <p:cNvPr id="8" name="Content Placeholder 7">
            <a:extLst>
              <a:ext uri="{FF2B5EF4-FFF2-40B4-BE49-F238E27FC236}">
                <a16:creationId xmlns:a16="http://schemas.microsoft.com/office/drawing/2014/main" id="{CFF753FA-8200-4FD2-9BD3-B1F989B54C7C}"/>
              </a:ext>
            </a:extLst>
          </p:cNvPr>
          <p:cNvGraphicFramePr>
            <a:graphicFrameLocks noGrp="1"/>
          </p:cNvGraphicFramePr>
          <p:nvPr>
            <p:ph idx="1"/>
            <p:extLst>
              <p:ext uri="{D42A27DB-BD31-4B8C-83A1-F6EECF244321}">
                <p14:modId xmlns:p14="http://schemas.microsoft.com/office/powerpoint/2010/main" val="1655542456"/>
              </p:ext>
            </p:extLst>
          </p:nvPr>
        </p:nvGraphicFramePr>
        <p:xfrm>
          <a:off x="628650" y="2226469"/>
          <a:ext cx="7886700" cy="3263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8827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AA1C-50C4-4D4E-B936-ECD508DB3F33}"/>
              </a:ext>
            </a:extLst>
          </p:cNvPr>
          <p:cNvSpPr>
            <a:spLocks noGrp="1"/>
          </p:cNvSpPr>
          <p:nvPr>
            <p:ph type="title"/>
          </p:nvPr>
        </p:nvSpPr>
        <p:spPr>
          <a:xfrm>
            <a:off x="190500" y="914400"/>
            <a:ext cx="8763000" cy="990600"/>
          </a:xfrm>
        </p:spPr>
        <p:txBody>
          <a:bodyPr/>
          <a:lstStyle/>
          <a:p>
            <a:r>
              <a:rPr lang="en-US" dirty="0"/>
              <a:t>End-of-Treatment through 12 Month Follow-up</a:t>
            </a:r>
          </a:p>
        </p:txBody>
      </p:sp>
      <p:sp>
        <p:nvSpPr>
          <p:cNvPr id="3" name="Content Placeholder 2">
            <a:extLst>
              <a:ext uri="{FF2B5EF4-FFF2-40B4-BE49-F238E27FC236}">
                <a16:creationId xmlns:a16="http://schemas.microsoft.com/office/drawing/2014/main" id="{7F18C0B7-5640-47D7-B082-CF61239042F7}"/>
              </a:ext>
            </a:extLst>
          </p:cNvPr>
          <p:cNvSpPr>
            <a:spLocks noGrp="1"/>
          </p:cNvSpPr>
          <p:nvPr>
            <p:ph idx="1"/>
          </p:nvPr>
        </p:nvSpPr>
        <p:spPr>
          <a:xfrm>
            <a:off x="457200" y="2057400"/>
            <a:ext cx="8229600" cy="2743199"/>
          </a:xfrm>
        </p:spPr>
        <p:txBody>
          <a:bodyPr/>
          <a:lstStyle/>
          <a:p>
            <a:pPr marL="838200" lvl="1">
              <a:spcBef>
                <a:spcPts val="1200"/>
              </a:spcBef>
              <a:buSzPts val="2200"/>
              <a:buFont typeface="Arial" panose="020B0604020202020204" pitchFamily="34" charset="0"/>
              <a:buChar char="•"/>
            </a:pPr>
            <a:r>
              <a:rPr lang="en-US" sz="2400" dirty="0"/>
              <a:t>Social-contextual and TAU continued to decrease at a similar rate</a:t>
            </a:r>
          </a:p>
          <a:p>
            <a:pPr marL="838200" lvl="1">
              <a:spcBef>
                <a:spcPts val="1200"/>
              </a:spcBef>
              <a:buSzPts val="2200"/>
              <a:buFont typeface="Arial" panose="020B0604020202020204" pitchFamily="34" charset="0"/>
              <a:buChar char="•"/>
            </a:pPr>
            <a:r>
              <a:rPr lang="en-US" sz="2400" dirty="0"/>
              <a:t>Non-social-contextual interventions (Contingency Management/SBIRT severity) significantly worse than TAU (p = .04)</a:t>
            </a:r>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E595281-F3FB-4392-911D-E838E7E02301}"/>
              </a:ext>
            </a:extLst>
          </p:cNvPr>
          <p:cNvSpPr>
            <a:spLocks noGrp="1"/>
          </p:cNvSpPr>
          <p:nvPr>
            <p:ph type="sldNum" sz="quarter" idx="12"/>
          </p:nvPr>
        </p:nvSpPr>
        <p:spPr/>
        <p:txBody>
          <a:bodyPr/>
          <a:lstStyle/>
          <a:p>
            <a:pPr algn="r" defTabSz="685800" eaLnBrk="1" fontAlgn="auto" hangingPunct="1">
              <a:spcBef>
                <a:spcPts val="0"/>
              </a:spcBef>
              <a:spcAft>
                <a:spcPts val="0"/>
              </a:spcAft>
              <a:buClr>
                <a:srgbClr val="000000"/>
              </a:buClr>
              <a:defRPr/>
            </a:pPr>
            <a:fld id="{80627FC7-DBD1-44E9-8B30-681E901FAEF2}" type="slidenum">
              <a:rPr lang="en-US" sz="900" kern="0">
                <a:solidFill>
                  <a:prstClr val="black">
                    <a:tint val="75000"/>
                  </a:prstClr>
                </a:solidFill>
                <a:latin typeface="Arial"/>
                <a:cs typeface="Arial"/>
                <a:sym typeface="Arial"/>
              </a:rPr>
              <a:pPr algn="r" defTabSz="685800" eaLnBrk="1" fontAlgn="auto" hangingPunct="1">
                <a:spcBef>
                  <a:spcPts val="0"/>
                </a:spcBef>
                <a:spcAft>
                  <a:spcPts val="0"/>
                </a:spcAft>
                <a:buClr>
                  <a:srgbClr val="000000"/>
                </a:buClr>
                <a:defRPr/>
              </a:pPr>
              <a:t>28</a:t>
            </a:fld>
            <a:endParaRPr lang="en-US" sz="900" kern="0" dirty="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4187054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F9E9A-8595-42F4-B017-99C49520DF13}"/>
              </a:ext>
            </a:extLst>
          </p:cNvPr>
          <p:cNvSpPr>
            <a:spLocks noGrp="1"/>
          </p:cNvSpPr>
          <p:nvPr>
            <p:ph type="title"/>
          </p:nvPr>
        </p:nvSpPr>
        <p:spPr>
          <a:xfrm>
            <a:off x="381000" y="774896"/>
            <a:ext cx="8382000" cy="1186261"/>
          </a:xfrm>
        </p:spPr>
        <p:txBody>
          <a:bodyPr>
            <a:normAutofit fontScale="90000"/>
          </a:bodyPr>
          <a:lstStyle/>
          <a:p>
            <a:r>
              <a:rPr lang="en-US" b="1" dirty="0"/>
              <a:t> </a:t>
            </a:r>
            <a:br>
              <a:rPr lang="en-US" b="1" dirty="0"/>
            </a:br>
            <a:r>
              <a:rPr lang="en-US" sz="2400" dirty="0"/>
              <a:t>Figure 2. Cocaine use severity across treatment classifications throughout treatment and 12-month follow-up </a:t>
            </a:r>
            <a:br>
              <a:rPr lang="en-US" b="1" dirty="0"/>
            </a:br>
            <a:endParaRPr lang="en-US" b="1" dirty="0"/>
          </a:p>
        </p:txBody>
      </p:sp>
      <p:pic>
        <p:nvPicPr>
          <p:cNvPr id="4" name="Content Placeholder 3">
            <a:extLst>
              <a:ext uri="{FF2B5EF4-FFF2-40B4-BE49-F238E27FC236}">
                <a16:creationId xmlns:a16="http://schemas.microsoft.com/office/drawing/2014/main" id="{A85B4CB4-DED1-4C80-B446-D4A66B44CA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226469"/>
            <a:ext cx="7886700" cy="3263504"/>
          </a:xfrm>
          <a:prstGeom prst="rect">
            <a:avLst/>
          </a:prstGeom>
        </p:spPr>
      </p:pic>
      <p:sp>
        <p:nvSpPr>
          <p:cNvPr id="3" name="Slide Number Placeholder 2">
            <a:extLst>
              <a:ext uri="{FF2B5EF4-FFF2-40B4-BE49-F238E27FC236}">
                <a16:creationId xmlns:a16="http://schemas.microsoft.com/office/drawing/2014/main" id="{A47CB0AA-F82E-DBF0-B229-50108D69366C}"/>
              </a:ext>
            </a:extLst>
          </p:cNvPr>
          <p:cNvSpPr>
            <a:spLocks noGrp="1"/>
          </p:cNvSpPr>
          <p:nvPr>
            <p:ph type="sldNum" sz="quarter" idx="12"/>
          </p:nvPr>
        </p:nvSpPr>
        <p:spPr/>
        <p:txBody>
          <a:bodyPr/>
          <a:lstStyle/>
          <a:p>
            <a:pPr algn="r" defTabSz="685800" eaLnBrk="1" fontAlgn="auto" hangingPunct="1">
              <a:spcBef>
                <a:spcPts val="0"/>
              </a:spcBef>
              <a:spcAft>
                <a:spcPts val="0"/>
              </a:spcAft>
              <a:buClr>
                <a:srgbClr val="000000"/>
              </a:buClr>
              <a:defRPr/>
            </a:pPr>
            <a:fld id="{80627FC7-DBD1-44E9-8B30-681E901FAEF2}" type="slidenum">
              <a:rPr lang="en-US" sz="900" kern="0">
                <a:solidFill>
                  <a:prstClr val="black">
                    <a:tint val="75000"/>
                  </a:prstClr>
                </a:solidFill>
                <a:latin typeface="Arial"/>
                <a:cs typeface="Arial"/>
                <a:sym typeface="Arial"/>
              </a:rPr>
              <a:pPr algn="r" defTabSz="685800" eaLnBrk="1" fontAlgn="auto" hangingPunct="1">
                <a:spcBef>
                  <a:spcPts val="0"/>
                </a:spcBef>
                <a:spcAft>
                  <a:spcPts val="0"/>
                </a:spcAft>
                <a:buClr>
                  <a:srgbClr val="000000"/>
                </a:buClr>
                <a:defRPr/>
              </a:pPr>
              <a:t>29</a:t>
            </a:fld>
            <a:endParaRPr lang="en-US" sz="900" kern="0" dirty="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3718511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a:extLst>
              <a:ext uri="{FF2B5EF4-FFF2-40B4-BE49-F238E27FC236}">
                <a16:creationId xmlns:a16="http://schemas.microsoft.com/office/drawing/2014/main" id="{7C0D6655-09EA-4D03-B38B-2C45014B06EF}"/>
              </a:ext>
            </a:extLst>
          </p:cNvPr>
          <p:cNvSpPr>
            <a:spLocks noGrp="1" noChangeArrowheads="1"/>
          </p:cNvSpPr>
          <p:nvPr>
            <p:ph type="title"/>
          </p:nvPr>
        </p:nvSpPr>
        <p:spPr>
          <a:xfrm>
            <a:off x="914400" y="1079389"/>
            <a:ext cx="7315200" cy="685800"/>
          </a:xfrm>
        </p:spPr>
        <p:txBody>
          <a:bodyPr/>
          <a:lstStyle/>
          <a:p>
            <a:r>
              <a:rPr lang="en-US" altLang="en-US" sz="3200" dirty="0"/>
              <a:t>CAR Website</a:t>
            </a:r>
          </a:p>
        </p:txBody>
      </p:sp>
      <p:sp>
        <p:nvSpPr>
          <p:cNvPr id="6148" name="TextBox 7">
            <a:extLst>
              <a:ext uri="{FF2B5EF4-FFF2-40B4-BE49-F238E27FC236}">
                <a16:creationId xmlns:a16="http://schemas.microsoft.com/office/drawing/2014/main" id="{9CED8CE8-D72D-499E-AA66-0F440862EFB4}"/>
              </a:ext>
            </a:extLst>
          </p:cNvPr>
          <p:cNvSpPr txBox="1">
            <a:spLocks noChangeArrowheads="1"/>
          </p:cNvSpPr>
          <p:nvPr/>
        </p:nvSpPr>
        <p:spPr bwMode="auto">
          <a:xfrm>
            <a:off x="381000" y="1826149"/>
            <a:ext cx="8382000" cy="435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Publications: 	</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hlinkClick r:id="rId4"/>
              </a:rPr>
              <a:t>https://med.uc.edu/institutes/CAR/publications</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Projects:</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hlinkClick r:id="rId5"/>
              </a:rPr>
              <a:t>https://med.uc.edu/institutes/CAR/projects</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Communications:</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hlinkClick r:id="rId6"/>
              </a:rPr>
              <a:t>https://med.uc.edu/institutes/CAR/communications</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To become an affiliate member: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a:t>
            </a:r>
            <a:r>
              <a:rPr kumimoji="0" lang="en-US" altLang="en-US" sz="2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hlinkClick r:id="rId7"/>
              </a:rPr>
              <a:t>https://med.uc.edu/institutes/CAR/car-member-registration</a:t>
            </a:r>
            <a:endParaRPr kumimoji="0" lang="en-US" altLang="en-US" sz="2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L="342900" marR="0" lvl="0" indent="-34290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55638"/>
          </a:xfrm>
        </p:spPr>
        <p:txBody>
          <a:bodyPr/>
          <a:lstStyle/>
          <a:p>
            <a:r>
              <a:rPr lang="en-US" dirty="0"/>
              <a:t>Within Group Variations</a:t>
            </a:r>
          </a:p>
        </p:txBody>
      </p:sp>
      <p:sp>
        <p:nvSpPr>
          <p:cNvPr id="3" name="Content Placeholder 2"/>
          <p:cNvSpPr>
            <a:spLocks noGrp="1"/>
          </p:cNvSpPr>
          <p:nvPr>
            <p:ph idx="1"/>
          </p:nvPr>
        </p:nvSpPr>
        <p:spPr>
          <a:xfrm>
            <a:off x="457200" y="1722437"/>
            <a:ext cx="3733800" cy="4373563"/>
          </a:xfrm>
          <a:ln>
            <a:noFill/>
          </a:ln>
        </p:spPr>
        <p:txBody>
          <a:bodyPr>
            <a:normAutofit fontScale="62500" lnSpcReduction="20000"/>
          </a:bodyPr>
          <a:lstStyle/>
          <a:p>
            <a:pPr marL="0" indent="0">
              <a:buNone/>
            </a:pPr>
            <a:r>
              <a:rPr lang="en-US" sz="3100" b="1" dirty="0"/>
              <a:t>Variations in the Social-contextual</a:t>
            </a:r>
          </a:p>
          <a:p>
            <a:pPr marL="0" indent="0">
              <a:buNone/>
            </a:pPr>
            <a:endParaRPr lang="en-US" sz="3100" dirty="0"/>
          </a:p>
          <a:p>
            <a:pPr marL="0" indent="0">
              <a:buNone/>
            </a:pPr>
            <a:r>
              <a:rPr lang="en-US" sz="3100" b="1" dirty="0"/>
              <a:t>Significant Reductions in Substance Use Severity</a:t>
            </a:r>
          </a:p>
          <a:p>
            <a:r>
              <a:rPr lang="en-US" sz="3100" dirty="0"/>
              <a:t>Seeking Safety</a:t>
            </a:r>
          </a:p>
          <a:p>
            <a:r>
              <a:rPr lang="en-US" sz="3100" dirty="0"/>
              <a:t>Motivational Enhancement Therapy</a:t>
            </a:r>
          </a:p>
          <a:p>
            <a:r>
              <a:rPr lang="en-US" sz="3100" dirty="0"/>
              <a:t>Motivational Interviewing</a:t>
            </a:r>
          </a:p>
          <a:p>
            <a:r>
              <a:rPr lang="en-US" sz="3100" dirty="0"/>
              <a:t>Stage 12</a:t>
            </a:r>
          </a:p>
          <a:p>
            <a:endParaRPr lang="en-US" sz="3100" dirty="0"/>
          </a:p>
          <a:p>
            <a:pPr marL="0" indent="0">
              <a:buNone/>
            </a:pPr>
            <a:r>
              <a:rPr lang="en-US" sz="3100" b="1" dirty="0"/>
              <a:t>Nonsignificant change in substance use severity</a:t>
            </a:r>
          </a:p>
          <a:p>
            <a:r>
              <a:rPr lang="en-US" sz="3100" dirty="0"/>
              <a:t>MET for pregnant people </a:t>
            </a:r>
          </a:p>
          <a:p>
            <a:r>
              <a:rPr lang="en-US" sz="3100" dirty="0"/>
              <a:t>Therapeutic Educat</a:t>
            </a:r>
            <a:r>
              <a:rPr lang="en-US" sz="2700" dirty="0"/>
              <a:t>ion System (TES)</a:t>
            </a:r>
          </a:p>
          <a:p>
            <a:endParaRPr lang="en-US" sz="2700" dirty="0"/>
          </a:p>
        </p:txBody>
      </p:sp>
      <p:sp>
        <p:nvSpPr>
          <p:cNvPr id="5" name="Content Placeholder 2">
            <a:extLst>
              <a:ext uri="{FF2B5EF4-FFF2-40B4-BE49-F238E27FC236}">
                <a16:creationId xmlns:a16="http://schemas.microsoft.com/office/drawing/2014/main" id="{82981671-0D6A-A22A-AF50-31F35A63FE2C}"/>
              </a:ext>
            </a:extLst>
          </p:cNvPr>
          <p:cNvSpPr txBox="1">
            <a:spLocks/>
          </p:cNvSpPr>
          <p:nvPr/>
        </p:nvSpPr>
        <p:spPr bwMode="auto">
          <a:xfrm>
            <a:off x="4572000" y="1699418"/>
            <a:ext cx="3938668" cy="3459163"/>
          </a:xfrm>
          <a:prstGeom prst="rect">
            <a:avLst/>
          </a:prstGeom>
          <a:noFill/>
          <a:ln>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a:lstStyle>
          <a:p>
            <a:pPr marL="0" indent="0">
              <a:buFontTx/>
              <a:buNone/>
            </a:pPr>
            <a:r>
              <a:rPr lang="en-US" sz="1900" b="1" kern="0" dirty="0"/>
              <a:t>Variations between Contingency Management and SBIRT</a:t>
            </a:r>
          </a:p>
          <a:p>
            <a:pPr marL="0" indent="0">
              <a:buFontTx/>
              <a:buNone/>
            </a:pPr>
            <a:endParaRPr lang="en-US" sz="1900" kern="0" dirty="0"/>
          </a:p>
          <a:p>
            <a:pPr marL="0" indent="0">
              <a:buFontTx/>
              <a:buNone/>
            </a:pPr>
            <a:r>
              <a:rPr lang="en-US" sz="1900" b="1" kern="0" dirty="0"/>
              <a:t>Significant Reductions in Substance Use Severity</a:t>
            </a:r>
          </a:p>
          <a:p>
            <a:r>
              <a:rPr lang="en-US" sz="1900" kern="0" dirty="0"/>
              <a:t>Contingency Management</a:t>
            </a:r>
          </a:p>
          <a:p>
            <a:pPr marL="0" indent="0">
              <a:buNone/>
            </a:pPr>
            <a:endParaRPr lang="en-US" sz="1900" kern="0" dirty="0"/>
          </a:p>
          <a:p>
            <a:pPr marL="0" indent="0">
              <a:buFontTx/>
              <a:buNone/>
            </a:pPr>
            <a:r>
              <a:rPr lang="en-US" sz="1900" b="1" kern="0" dirty="0"/>
              <a:t>Nonsignificant change in substance use severity</a:t>
            </a:r>
          </a:p>
          <a:p>
            <a:r>
              <a:rPr lang="en-US" sz="1900" kern="0" dirty="0"/>
              <a:t>SBIRT </a:t>
            </a:r>
          </a:p>
        </p:txBody>
      </p:sp>
    </p:spTree>
    <p:custDataLst>
      <p:tags r:id="rId1"/>
    </p:custDataLst>
    <p:extLst>
      <p:ext uri="{BB962C8B-B14F-4D97-AF65-F5344CB8AC3E}">
        <p14:creationId xmlns:p14="http://schemas.microsoft.com/office/powerpoint/2010/main" val="3661190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g2cc1de150fe_0_5"/>
          <p:cNvSpPr txBox="1">
            <a:spLocks noGrp="1"/>
          </p:cNvSpPr>
          <p:nvPr>
            <p:ph type="title"/>
          </p:nvPr>
        </p:nvSpPr>
        <p:spPr>
          <a:xfrm>
            <a:off x="628650" y="891945"/>
            <a:ext cx="7886700" cy="994275"/>
          </a:xfrm>
          <a:prstGeom prst="rect">
            <a:avLst/>
          </a:prstGeom>
        </p:spPr>
        <p:txBody>
          <a:bodyPr spcFirstLastPara="1" vert="horz" wrap="square" lIns="68569" tIns="34275" rIns="68569" bIns="34275" numCol="1" anchor="ctr" anchorCtr="0" compatLnSpc="1">
            <a:prstTxWarp prst="textNoShape">
              <a:avLst/>
            </a:prstTxWarp>
            <a:normAutofit/>
          </a:bodyPr>
          <a:lstStyle/>
          <a:p>
            <a:pPr>
              <a:spcBef>
                <a:spcPts val="0"/>
              </a:spcBef>
              <a:spcAft>
                <a:spcPts val="0"/>
              </a:spcAft>
            </a:pPr>
            <a:r>
              <a:rPr lang="en-US" dirty="0"/>
              <a:t>Discussion and Implications</a:t>
            </a:r>
            <a:endParaRPr dirty="0"/>
          </a:p>
        </p:txBody>
      </p:sp>
      <p:sp>
        <p:nvSpPr>
          <p:cNvPr id="435" name="Google Shape;435;g2cc1de150fe_0_5"/>
          <p:cNvSpPr txBox="1">
            <a:spLocks noGrp="1"/>
          </p:cNvSpPr>
          <p:nvPr>
            <p:ph type="body" idx="1"/>
          </p:nvPr>
        </p:nvSpPr>
        <p:spPr>
          <a:xfrm>
            <a:off x="447919" y="1797863"/>
            <a:ext cx="8361000" cy="3874500"/>
          </a:xfrm>
          <a:prstGeom prst="rect">
            <a:avLst/>
          </a:prstGeom>
        </p:spPr>
        <p:txBody>
          <a:bodyPr spcFirstLastPara="1" vert="horz" wrap="square" lIns="68569" tIns="34275" rIns="68569" bIns="34275" numCol="1" anchor="t" anchorCtr="0" compatLnSpc="1">
            <a:prstTxWarp prst="textNoShape">
              <a:avLst/>
            </a:prstTxWarp>
            <a:normAutofit fontScale="77500" lnSpcReduction="20000"/>
          </a:bodyPr>
          <a:lstStyle/>
          <a:p>
            <a:pPr marL="419100">
              <a:spcBef>
                <a:spcPts val="750"/>
              </a:spcBef>
              <a:spcAft>
                <a:spcPts val="0"/>
              </a:spcAft>
              <a:buClr>
                <a:srgbClr val="000000"/>
              </a:buClr>
              <a:buSzPts val="2000"/>
            </a:pPr>
            <a:r>
              <a:rPr lang="en-US" sz="2400" dirty="0">
                <a:solidFill>
                  <a:srgbClr val="000000"/>
                </a:solidFill>
                <a:ea typeface="Maven Pro"/>
                <a:sym typeface="Maven Pro"/>
              </a:rPr>
              <a:t>The findings at the end-of-treatment suggest that interventions treating cocaine use among Black people might prove more effective </a:t>
            </a:r>
            <a:r>
              <a:rPr lang="en-US" sz="2400" b="1" i="1" dirty="0">
                <a:solidFill>
                  <a:srgbClr val="000000"/>
                </a:solidFill>
                <a:ea typeface="Maven Pro"/>
                <a:sym typeface="Maven Pro"/>
              </a:rPr>
              <a:t>if they also address social-contextual factors</a:t>
            </a:r>
            <a:r>
              <a:rPr lang="en-US" sz="2400" dirty="0">
                <a:solidFill>
                  <a:srgbClr val="000000"/>
                </a:solidFill>
                <a:ea typeface="Maven Pro"/>
                <a:sym typeface="Maven Pro"/>
              </a:rPr>
              <a:t> (e.g., trauma, self-efficacy, social support, relationship functioning, and community resources).  </a:t>
            </a:r>
            <a:br>
              <a:rPr lang="en-US" sz="2400" dirty="0">
                <a:solidFill>
                  <a:srgbClr val="000000"/>
                </a:solidFill>
                <a:ea typeface="Maven Pro"/>
                <a:sym typeface="Maven Pro"/>
              </a:rPr>
            </a:br>
            <a:endParaRPr sz="2400" dirty="0">
              <a:solidFill>
                <a:srgbClr val="000000"/>
              </a:solidFill>
              <a:ea typeface="Maven Pro"/>
              <a:sym typeface="Maven Pro"/>
            </a:endParaRPr>
          </a:p>
          <a:p>
            <a:pPr marL="762000" lvl="1" indent="-342900">
              <a:spcBef>
                <a:spcPts val="0"/>
              </a:spcBef>
              <a:spcAft>
                <a:spcPts val="0"/>
              </a:spcAft>
              <a:buClr>
                <a:srgbClr val="000000"/>
              </a:buClr>
              <a:buSzPts val="2000"/>
              <a:buFont typeface="Arial" panose="020B0604020202020204" pitchFamily="34" charset="0"/>
              <a:buChar char="•"/>
            </a:pPr>
            <a:r>
              <a:rPr lang="en-US" sz="2400" dirty="0">
                <a:solidFill>
                  <a:srgbClr val="000000"/>
                </a:solidFill>
                <a:ea typeface="Maven Pro"/>
                <a:sym typeface="Maven Pro"/>
              </a:rPr>
              <a:t>Addressing these factors may </a:t>
            </a:r>
            <a:r>
              <a:rPr lang="en-US" sz="2400" b="1" dirty="0">
                <a:solidFill>
                  <a:srgbClr val="000000"/>
                </a:solidFill>
                <a:ea typeface="Maven Pro"/>
                <a:sym typeface="Maven Pro"/>
              </a:rPr>
              <a:t>enhance coping strategies and build resilience </a:t>
            </a:r>
            <a:r>
              <a:rPr lang="en-US" sz="2400" dirty="0">
                <a:solidFill>
                  <a:srgbClr val="000000"/>
                </a:solidFill>
                <a:ea typeface="Maven Pro"/>
                <a:sym typeface="Maven Pro"/>
              </a:rPr>
              <a:t>in the face of co-occurring conditions tied to the substance use. </a:t>
            </a:r>
            <a:br>
              <a:rPr lang="en-US" sz="2400" dirty="0">
                <a:solidFill>
                  <a:srgbClr val="000000"/>
                </a:solidFill>
                <a:highlight>
                  <a:srgbClr val="00FF00"/>
                </a:highlight>
                <a:ea typeface="Maven Pro"/>
                <a:sym typeface="Maven Pro"/>
              </a:rPr>
            </a:br>
            <a:endParaRPr sz="2400" dirty="0">
              <a:solidFill>
                <a:srgbClr val="000000"/>
              </a:solidFill>
              <a:highlight>
                <a:srgbClr val="00FF00"/>
              </a:highlight>
              <a:ea typeface="Maven Pro"/>
              <a:sym typeface="Maven Pro"/>
            </a:endParaRPr>
          </a:p>
          <a:p>
            <a:pPr marL="419100">
              <a:spcBef>
                <a:spcPts val="0"/>
              </a:spcBef>
              <a:spcAft>
                <a:spcPts val="0"/>
              </a:spcAft>
              <a:buClr>
                <a:srgbClr val="000000"/>
              </a:buClr>
              <a:buSzPts val="2000"/>
            </a:pPr>
            <a:r>
              <a:rPr lang="en-US" sz="2400" dirty="0">
                <a:solidFill>
                  <a:srgbClr val="000000"/>
                </a:solidFill>
                <a:ea typeface="Maven Pro"/>
                <a:sym typeface="Maven Pro"/>
              </a:rPr>
              <a:t>The added benefit of social-contextual treatments relative to TAU/Control was maintained at follow-up, suggesting </a:t>
            </a:r>
            <a:r>
              <a:rPr lang="en-US" sz="2400" b="1" dirty="0">
                <a:solidFill>
                  <a:srgbClr val="000000"/>
                </a:solidFill>
                <a:ea typeface="Maven Pro"/>
                <a:sym typeface="Maven Pro"/>
              </a:rPr>
              <a:t>long-terms gains </a:t>
            </a:r>
            <a:r>
              <a:rPr lang="en-US" sz="2400" dirty="0">
                <a:solidFill>
                  <a:srgbClr val="000000"/>
                </a:solidFill>
                <a:ea typeface="Maven Pro"/>
                <a:sym typeface="Maven Pro"/>
              </a:rPr>
              <a:t>for those who received the social-contextual treatments in terms of lower cocaine severity scores</a:t>
            </a:r>
          </a:p>
          <a:p>
            <a:pPr indent="-266700">
              <a:spcBef>
                <a:spcPts val="0"/>
              </a:spcBef>
              <a:spcAft>
                <a:spcPts val="0"/>
              </a:spcAft>
              <a:buClr>
                <a:srgbClr val="000000"/>
              </a:buClr>
              <a:buSzPts val="2000"/>
              <a:buFont typeface="Maven Pro"/>
              <a:buChar char="●"/>
            </a:pPr>
            <a:endParaRPr lang="en-US" sz="1500" dirty="0">
              <a:solidFill>
                <a:srgbClr val="000000"/>
              </a:solidFill>
              <a:latin typeface="Maven Pro"/>
              <a:ea typeface="Maven Pro"/>
              <a:cs typeface="Maven Pro"/>
              <a:sym typeface="Maven Pro"/>
            </a:endParaRPr>
          </a:p>
          <a:p>
            <a:pPr indent="-266700">
              <a:spcBef>
                <a:spcPts val="0"/>
              </a:spcBef>
              <a:spcAft>
                <a:spcPts val="0"/>
              </a:spcAft>
              <a:buClr>
                <a:srgbClr val="000000"/>
              </a:buClr>
              <a:buSzPts val="2000"/>
              <a:buFont typeface="Maven Pro"/>
              <a:buChar char="●"/>
            </a:pPr>
            <a:endParaRPr lang="en-US" sz="1500" dirty="0">
              <a:solidFill>
                <a:srgbClr val="000000"/>
              </a:solidFill>
              <a:latin typeface="Maven Pro"/>
              <a:ea typeface="Maven Pro"/>
              <a:cs typeface="Maven Pro"/>
              <a:sym typeface="Maven Pro"/>
            </a:endParaRPr>
          </a:p>
          <a:p>
            <a:pPr marL="76200" indent="0">
              <a:spcBef>
                <a:spcPts val="0"/>
              </a:spcBef>
              <a:spcAft>
                <a:spcPts val="0"/>
              </a:spcAft>
              <a:buClr>
                <a:srgbClr val="000000"/>
              </a:buClr>
              <a:buSzPts val="2000"/>
              <a:buNone/>
            </a:pPr>
            <a:br>
              <a:rPr lang="en-US" sz="1500" dirty="0">
                <a:solidFill>
                  <a:srgbClr val="000000"/>
                </a:solidFill>
                <a:latin typeface="Maven Pro"/>
                <a:ea typeface="Maven Pro"/>
                <a:cs typeface="Maven Pro"/>
                <a:sym typeface="Maven Pro"/>
              </a:rPr>
            </a:br>
            <a:endParaRPr sz="1500" dirty="0">
              <a:solidFill>
                <a:srgbClr val="000000"/>
              </a:solidFill>
              <a:latin typeface="Maven Pro"/>
              <a:ea typeface="Maven Pro"/>
              <a:cs typeface="Maven Pro"/>
              <a:sym typeface="Maven Pro"/>
            </a:endParaRPr>
          </a:p>
        </p:txBody>
      </p:sp>
      <p:sp>
        <p:nvSpPr>
          <p:cNvPr id="2" name="Slide Number Placeholder 1">
            <a:extLst>
              <a:ext uri="{FF2B5EF4-FFF2-40B4-BE49-F238E27FC236}">
                <a16:creationId xmlns:a16="http://schemas.microsoft.com/office/drawing/2014/main" id="{881F3442-56FF-9797-2878-8205F990A873}"/>
              </a:ext>
            </a:extLst>
          </p:cNvPr>
          <p:cNvSpPr>
            <a:spLocks noGrp="1"/>
          </p:cNvSpPr>
          <p:nvPr>
            <p:ph type="sldNum" idx="12"/>
          </p:nvPr>
        </p:nvSpPr>
        <p:spPr/>
        <p:txBody>
          <a:bodyPr/>
          <a:lstStyle/>
          <a:p>
            <a:pPr algn="r" defTabSz="685800" eaLnBrk="1" fontAlgn="auto" hangingPunct="1">
              <a:spcBef>
                <a:spcPts val="0"/>
              </a:spcBef>
              <a:spcAft>
                <a:spcPts val="0"/>
              </a:spcAft>
              <a:buClr>
                <a:srgbClr val="000000"/>
              </a:buClr>
              <a:defRPr/>
            </a:pPr>
            <a:fld id="{00000000-1234-1234-1234-123412341234}" type="slidenum">
              <a:rPr lang="en-US" sz="900" kern="0">
                <a:solidFill>
                  <a:srgbClr val="424242"/>
                </a:solidFill>
                <a:latin typeface="Nunito"/>
                <a:sym typeface="Nunito"/>
              </a:rPr>
              <a:pPr algn="r" defTabSz="685800" eaLnBrk="1" fontAlgn="auto" hangingPunct="1">
                <a:spcBef>
                  <a:spcPts val="0"/>
                </a:spcBef>
                <a:spcAft>
                  <a:spcPts val="0"/>
                </a:spcAft>
                <a:buClr>
                  <a:srgbClr val="000000"/>
                </a:buClr>
                <a:defRPr/>
              </a:pPr>
              <a:t>31</a:t>
            </a:fld>
            <a:endParaRPr lang="en-US" sz="900" kern="0" dirty="0">
              <a:solidFill>
                <a:srgbClr val="424242"/>
              </a:solidFill>
              <a:latin typeface="Nunito"/>
              <a:sym typeface="Nuni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55638"/>
          </a:xfrm>
        </p:spPr>
        <p:txBody>
          <a:bodyPr/>
          <a:lstStyle/>
          <a:p>
            <a:r>
              <a:rPr lang="en-US" dirty="0"/>
              <a:t>Limitations and Strengths</a:t>
            </a:r>
          </a:p>
        </p:txBody>
      </p:sp>
      <p:sp>
        <p:nvSpPr>
          <p:cNvPr id="3" name="Content Placeholder 2"/>
          <p:cNvSpPr>
            <a:spLocks noGrp="1"/>
          </p:cNvSpPr>
          <p:nvPr>
            <p:ph idx="1"/>
          </p:nvPr>
        </p:nvSpPr>
        <p:spPr>
          <a:xfrm>
            <a:off x="457200" y="1654084"/>
            <a:ext cx="4038600" cy="4968054"/>
          </a:xfrm>
        </p:spPr>
        <p:txBody>
          <a:bodyPr>
            <a:noAutofit/>
          </a:bodyPr>
          <a:lstStyle/>
          <a:p>
            <a:pPr marL="0" indent="0" algn="ctr">
              <a:buNone/>
            </a:pPr>
            <a:r>
              <a:rPr lang="en-US" sz="1400" dirty="0"/>
              <a:t>LIMITATIONS</a:t>
            </a:r>
          </a:p>
          <a:p>
            <a:pPr marL="0" indent="0" algn="ctr">
              <a:buNone/>
            </a:pPr>
            <a:endParaRPr lang="en-US" sz="600" dirty="0"/>
          </a:p>
          <a:p>
            <a:pPr>
              <a:spcBef>
                <a:spcPts val="0"/>
              </a:spcBef>
              <a:spcAft>
                <a:spcPts val="300"/>
              </a:spcAft>
            </a:pPr>
            <a:r>
              <a:rPr lang="en-US" sz="1400" dirty="0"/>
              <a:t>Studies did not include unique risk (e.g., racial trauma) and protective (e.g., racial identity) known to be important for addressing substance use among Black people..</a:t>
            </a:r>
          </a:p>
          <a:p>
            <a:pPr>
              <a:spcBef>
                <a:spcPts val="0"/>
              </a:spcBef>
              <a:spcAft>
                <a:spcPts val="300"/>
              </a:spcAft>
            </a:pPr>
            <a:r>
              <a:rPr lang="en-US" sz="1400" dirty="0"/>
              <a:t>The available studies to date determined the included studies; for this study, only nine trials met inclusion criteria.</a:t>
            </a:r>
          </a:p>
          <a:p>
            <a:pPr>
              <a:spcBef>
                <a:spcPts val="0"/>
              </a:spcBef>
              <a:spcAft>
                <a:spcPts val="300"/>
              </a:spcAft>
            </a:pPr>
            <a:r>
              <a:rPr lang="en-US" sz="1400" dirty="0"/>
              <a:t>Although many of the studies pooled had similar approaches (e.g., motivational interviewing and motivational enhancement therapy), diversity was evident in treatment type and what was considered TAU or control.</a:t>
            </a:r>
          </a:p>
          <a:p>
            <a:pPr>
              <a:spcBef>
                <a:spcPts val="0"/>
              </a:spcBef>
              <a:spcAft>
                <a:spcPts val="300"/>
              </a:spcAft>
            </a:pPr>
            <a:r>
              <a:rPr lang="en-US" sz="1400" dirty="0"/>
              <a:t>Recent changes in the socio-political context corresponding to the use of substances warrant the need for replication studies.</a:t>
            </a:r>
          </a:p>
        </p:txBody>
      </p:sp>
      <p:sp>
        <p:nvSpPr>
          <p:cNvPr id="4" name="Content Placeholder 2">
            <a:extLst>
              <a:ext uri="{FF2B5EF4-FFF2-40B4-BE49-F238E27FC236}">
                <a16:creationId xmlns:a16="http://schemas.microsoft.com/office/drawing/2014/main" id="{76347219-4A39-C80E-02B5-338531E55A90}"/>
              </a:ext>
            </a:extLst>
          </p:cNvPr>
          <p:cNvSpPr txBox="1">
            <a:spLocks/>
          </p:cNvSpPr>
          <p:nvPr/>
        </p:nvSpPr>
        <p:spPr bwMode="auto">
          <a:xfrm>
            <a:off x="4495800" y="1654084"/>
            <a:ext cx="4038600" cy="424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a:lstStyle>
          <a:p>
            <a:pPr marL="0" indent="0" algn="ctr">
              <a:buNone/>
            </a:pPr>
            <a:r>
              <a:rPr lang="en-US" sz="1400" kern="0" dirty="0"/>
              <a:t>STRENGTHS</a:t>
            </a:r>
          </a:p>
          <a:p>
            <a:pPr marL="0" indent="0" algn="ctr">
              <a:buNone/>
            </a:pPr>
            <a:endParaRPr lang="en-US" sz="600" kern="0" dirty="0"/>
          </a:p>
          <a:p>
            <a:pPr>
              <a:spcBef>
                <a:spcPts val="0"/>
              </a:spcBef>
              <a:spcAft>
                <a:spcPts val="300"/>
              </a:spcAft>
            </a:pPr>
            <a:r>
              <a:rPr lang="en-US" sz="1400" kern="0" dirty="0"/>
              <a:t>Small sample size problem circumvented by using IDA to generate a larger sample of Black adults that allows answering questions specific to this population</a:t>
            </a:r>
          </a:p>
          <a:p>
            <a:pPr>
              <a:spcBef>
                <a:spcPts val="0"/>
              </a:spcBef>
              <a:spcAft>
                <a:spcPts val="300"/>
              </a:spcAft>
            </a:pPr>
            <a:r>
              <a:rPr lang="en-US" sz="1400" kern="0" dirty="0"/>
              <a:t>Estimation of latent severity scores that combined self-report and biological data (urinalysis), yielded a more comprehensive measure of treatment outcomes than using either data type separately</a:t>
            </a:r>
          </a:p>
          <a:p>
            <a:pPr>
              <a:spcBef>
                <a:spcPts val="0"/>
              </a:spcBef>
              <a:spcAft>
                <a:spcPts val="300"/>
              </a:spcAft>
            </a:pPr>
            <a:r>
              <a:rPr lang="en-US" sz="1400" kern="0" dirty="0"/>
              <a:t>Examinations of end-of-treatment and follow-up provide unique information about the long-term effects of these interventions.</a:t>
            </a:r>
          </a:p>
        </p:txBody>
      </p:sp>
      <p:pic>
        <p:nvPicPr>
          <p:cNvPr id="5" name="Picture 4">
            <a:extLst>
              <a:ext uri="{FF2B5EF4-FFF2-40B4-BE49-F238E27FC236}">
                <a16:creationId xmlns:a16="http://schemas.microsoft.com/office/drawing/2014/main" id="{B0AF7BD0-12CA-859D-7547-CB9B11DC6DF9}"/>
              </a:ext>
            </a:extLst>
          </p:cNvPr>
          <p:cNvPicPr>
            <a:picLocks noChangeAspect="1"/>
          </p:cNvPicPr>
          <p:nvPr/>
        </p:nvPicPr>
        <p:blipFill>
          <a:blip r:embed="rId4"/>
          <a:stretch>
            <a:fillRect/>
          </a:stretch>
        </p:blipFill>
        <p:spPr>
          <a:xfrm>
            <a:off x="6324600" y="4876800"/>
            <a:ext cx="1905000" cy="1597742"/>
          </a:xfrm>
          <a:prstGeom prst="rect">
            <a:avLst/>
          </a:prstGeom>
        </p:spPr>
      </p:pic>
    </p:spTree>
    <p:custDataLst>
      <p:tags r:id="rId1"/>
    </p:custDataLst>
    <p:extLst>
      <p:ext uri="{BB962C8B-B14F-4D97-AF65-F5344CB8AC3E}">
        <p14:creationId xmlns:p14="http://schemas.microsoft.com/office/powerpoint/2010/main" val="3617216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19"/>
          <p:cNvSpPr txBox="1">
            <a:spLocks noGrp="1"/>
          </p:cNvSpPr>
          <p:nvPr>
            <p:ph type="title"/>
          </p:nvPr>
        </p:nvSpPr>
        <p:spPr>
          <a:xfrm>
            <a:off x="721995" y="990600"/>
            <a:ext cx="7886700" cy="994172"/>
          </a:xfrm>
          <a:prstGeom prst="rect">
            <a:avLst/>
          </a:prstGeom>
          <a:noFill/>
          <a:ln>
            <a:noFill/>
          </a:ln>
        </p:spPr>
        <p:txBody>
          <a:bodyPr spcFirstLastPara="1" vert="horz" wrap="square" lIns="68569" tIns="34275" rIns="68569" bIns="34275" numCol="1" anchor="ctr" anchorCtr="0" compatLnSpc="1">
            <a:prstTxWarp prst="textNoShape">
              <a:avLst/>
            </a:prstTxWarp>
            <a:normAutofit/>
          </a:bodyPr>
          <a:lstStyle/>
          <a:p>
            <a:pPr>
              <a:lnSpc>
                <a:spcPct val="90000"/>
              </a:lnSpc>
              <a:spcBef>
                <a:spcPts val="0"/>
              </a:spcBef>
              <a:spcAft>
                <a:spcPts val="0"/>
              </a:spcAft>
              <a:buClr>
                <a:schemeClr val="dk1"/>
              </a:buClr>
              <a:buSzPts val="4400"/>
            </a:pPr>
            <a:r>
              <a:rPr lang="en-US" sz="3400" dirty="0"/>
              <a:t>Conclusions</a:t>
            </a:r>
            <a:endParaRPr sz="3400" dirty="0"/>
          </a:p>
        </p:txBody>
      </p:sp>
      <p:sp>
        <p:nvSpPr>
          <p:cNvPr id="448" name="Google Shape;448;p19"/>
          <p:cNvSpPr txBox="1">
            <a:spLocks noGrp="1"/>
          </p:cNvSpPr>
          <p:nvPr>
            <p:ph type="body" idx="1"/>
          </p:nvPr>
        </p:nvSpPr>
        <p:spPr>
          <a:xfrm>
            <a:off x="535305" y="1813487"/>
            <a:ext cx="8073390" cy="3970734"/>
          </a:xfrm>
          <a:prstGeom prst="rect">
            <a:avLst/>
          </a:prstGeom>
          <a:noFill/>
          <a:ln>
            <a:noFill/>
          </a:ln>
        </p:spPr>
        <p:txBody>
          <a:bodyPr spcFirstLastPara="1" vert="horz" wrap="square" lIns="68569" tIns="34275" rIns="68569" bIns="34275" numCol="1" anchor="t" anchorCtr="0" compatLnSpc="1">
            <a:prstTxWarp prst="textNoShape">
              <a:avLst/>
            </a:prstTxWarp>
            <a:normAutofit fontScale="85000" lnSpcReduction="10000"/>
          </a:bodyPr>
          <a:lstStyle/>
          <a:p>
            <a:pPr indent="0">
              <a:spcBef>
                <a:spcPts val="0"/>
              </a:spcBef>
              <a:spcAft>
                <a:spcPts val="0"/>
              </a:spcAft>
              <a:buNone/>
            </a:pPr>
            <a:endParaRPr sz="2400" dirty="0">
              <a:solidFill>
                <a:schemeClr val="bg2"/>
              </a:solidFill>
              <a:latin typeface="Calibri" panose="020F0502020204030204" pitchFamily="34" charset="0"/>
              <a:ea typeface="Maven Pro"/>
              <a:cs typeface="Calibri" panose="020F0502020204030204" pitchFamily="34" charset="0"/>
              <a:sym typeface="Maven Pro"/>
            </a:endParaRPr>
          </a:p>
          <a:p>
            <a:pPr marL="355759">
              <a:spcBef>
                <a:spcPts val="0"/>
              </a:spcBef>
              <a:spcAft>
                <a:spcPts val="0"/>
              </a:spcAft>
              <a:buClr>
                <a:srgbClr val="000000"/>
              </a:buClr>
              <a:buSzPct val="100000"/>
              <a:buFont typeface="Arial" panose="020B0604020202020204" pitchFamily="34" charset="0"/>
              <a:buChar char="•"/>
            </a:pPr>
            <a:r>
              <a:rPr lang="en-US" sz="2800" dirty="0">
                <a:ea typeface="Maven Pro"/>
                <a:sym typeface="Maven Pro"/>
              </a:rPr>
              <a:t>The study design demonstrates how integrative data analysis is a viable approach to addressing the small sample problem due to the underrepresentation of Black people in existing clinical trials.</a:t>
            </a:r>
          </a:p>
          <a:p>
            <a:pPr marL="355759">
              <a:spcBef>
                <a:spcPts val="0"/>
              </a:spcBef>
              <a:spcAft>
                <a:spcPts val="0"/>
              </a:spcAft>
              <a:buClr>
                <a:srgbClr val="000000"/>
              </a:buClr>
              <a:buSzPct val="100000"/>
              <a:buFont typeface="Arial" panose="020B0604020202020204" pitchFamily="34" charset="0"/>
              <a:buChar char="•"/>
            </a:pPr>
            <a:endParaRPr lang="en-US" sz="2800" dirty="0">
              <a:ea typeface="Maven Pro"/>
              <a:sym typeface="Maven Pro"/>
            </a:endParaRPr>
          </a:p>
          <a:p>
            <a:pPr marL="355759">
              <a:spcBef>
                <a:spcPts val="0"/>
              </a:spcBef>
              <a:spcAft>
                <a:spcPts val="0"/>
              </a:spcAft>
              <a:buClr>
                <a:srgbClr val="000000"/>
              </a:buClr>
              <a:buSzPct val="100000"/>
              <a:buFont typeface="Arial" panose="020B0604020202020204" pitchFamily="34" charset="0"/>
              <a:buChar char="•"/>
            </a:pPr>
            <a:r>
              <a:rPr lang="en-US" sz="2800" dirty="0">
                <a:ea typeface="Maven Pro"/>
                <a:sym typeface="Maven Pro"/>
              </a:rPr>
              <a:t>The study findings highlight social-contextual factors as essential treatment components for reducing cocaine use among Black adults beyond TAU.</a:t>
            </a:r>
          </a:p>
          <a:p>
            <a:pPr marL="355759">
              <a:spcBef>
                <a:spcPts val="0"/>
              </a:spcBef>
              <a:spcAft>
                <a:spcPts val="0"/>
              </a:spcAft>
              <a:buClr>
                <a:srgbClr val="000000"/>
              </a:buClr>
              <a:buSzPct val="100000"/>
              <a:buFont typeface="Arial" panose="020B0604020202020204" pitchFamily="34" charset="0"/>
              <a:buChar char="•"/>
            </a:pPr>
            <a:endParaRPr lang="en-US" sz="2800" dirty="0">
              <a:ea typeface="Maven Pro"/>
              <a:sym typeface="Maven Pro"/>
            </a:endParaRPr>
          </a:p>
          <a:p>
            <a:pPr marL="355759">
              <a:spcBef>
                <a:spcPts val="0"/>
              </a:spcBef>
              <a:spcAft>
                <a:spcPts val="0"/>
              </a:spcAft>
              <a:buClr>
                <a:srgbClr val="000000"/>
              </a:buClr>
              <a:buSzPct val="100000"/>
              <a:buFont typeface="Arial" panose="020B0604020202020204" pitchFamily="34" charset="0"/>
              <a:buChar char="•"/>
            </a:pPr>
            <a:r>
              <a:rPr lang="en-US" sz="2800" dirty="0">
                <a:ea typeface="Maven Pro"/>
                <a:sym typeface="Maven Pro"/>
              </a:rPr>
              <a:t>What can we learn in the field about social factors related to enhancing Black substance use treatment.</a:t>
            </a:r>
          </a:p>
          <a:p>
            <a:pPr indent="-330041">
              <a:spcBef>
                <a:spcPts val="0"/>
              </a:spcBef>
              <a:spcAft>
                <a:spcPts val="0"/>
              </a:spcAft>
              <a:buClr>
                <a:srgbClr val="000000"/>
              </a:buClr>
              <a:buSzPct val="100000"/>
              <a:buFont typeface="Maven Pro"/>
              <a:buChar char="●"/>
            </a:pPr>
            <a:endParaRPr sz="2400" dirty="0">
              <a:solidFill>
                <a:schemeClr val="bg2"/>
              </a:solidFill>
              <a:latin typeface="Calibri" panose="020F0502020204030204" pitchFamily="34" charset="0"/>
              <a:ea typeface="Maven Pro"/>
              <a:cs typeface="Calibri" panose="020F0502020204030204" pitchFamily="34" charset="0"/>
              <a:sym typeface="Maven Pro"/>
            </a:endParaRPr>
          </a:p>
          <a:p>
            <a:pPr marL="0" indent="9525">
              <a:lnSpc>
                <a:spcPct val="199999"/>
              </a:lnSpc>
              <a:spcBef>
                <a:spcPts val="0"/>
              </a:spcBef>
              <a:spcAft>
                <a:spcPts val="0"/>
              </a:spcAft>
              <a:buNone/>
            </a:pPr>
            <a:endParaRPr dirty="0">
              <a:solidFill>
                <a:srgbClr val="000000"/>
              </a:solidFill>
              <a:latin typeface="Maven Pro"/>
              <a:ea typeface="Maven Pro"/>
              <a:cs typeface="Maven Pro"/>
              <a:sym typeface="Maven Pro"/>
            </a:endParaRPr>
          </a:p>
          <a:p>
            <a:pPr marL="171450" indent="-38100">
              <a:lnSpc>
                <a:spcPct val="90000"/>
              </a:lnSpc>
              <a:spcBef>
                <a:spcPts val="600"/>
              </a:spcBef>
              <a:spcAft>
                <a:spcPts val="1200"/>
              </a:spcAft>
              <a:buClr>
                <a:schemeClr val="dk1"/>
              </a:buClr>
              <a:buSzPct val="164705"/>
              <a:buNone/>
            </a:pPr>
            <a:endParaRPr dirty="0"/>
          </a:p>
        </p:txBody>
      </p:sp>
      <p:sp>
        <p:nvSpPr>
          <p:cNvPr id="2" name="Slide Number Placeholder 1">
            <a:extLst>
              <a:ext uri="{FF2B5EF4-FFF2-40B4-BE49-F238E27FC236}">
                <a16:creationId xmlns:a16="http://schemas.microsoft.com/office/drawing/2014/main" id="{5BF3DB86-1A22-3C4F-C2B2-CBE339641A0E}"/>
              </a:ext>
            </a:extLst>
          </p:cNvPr>
          <p:cNvSpPr>
            <a:spLocks noGrp="1"/>
          </p:cNvSpPr>
          <p:nvPr>
            <p:ph type="sldNum" idx="12"/>
          </p:nvPr>
        </p:nvSpPr>
        <p:spPr/>
        <p:txBody>
          <a:bodyPr/>
          <a:lstStyle/>
          <a:p>
            <a:pPr algn="r" defTabSz="685800" eaLnBrk="1" fontAlgn="auto" hangingPunct="1">
              <a:spcBef>
                <a:spcPts val="0"/>
              </a:spcBef>
              <a:spcAft>
                <a:spcPts val="0"/>
              </a:spcAft>
              <a:buClr>
                <a:srgbClr val="000000"/>
              </a:buClr>
              <a:defRPr/>
            </a:pPr>
            <a:endParaRPr lang="en-US" sz="900" kern="0" dirty="0">
              <a:solidFill>
                <a:srgbClr val="424242"/>
              </a:solidFill>
              <a:latin typeface="Nunito"/>
              <a:sym typeface="Nuni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20B42-44A5-4A5B-8953-DF43070B4C11}"/>
              </a:ext>
            </a:extLst>
          </p:cNvPr>
          <p:cNvSpPr>
            <a:spLocks noGrp="1"/>
          </p:cNvSpPr>
          <p:nvPr>
            <p:ph type="title"/>
          </p:nvPr>
        </p:nvSpPr>
        <p:spPr>
          <a:xfrm>
            <a:off x="457200" y="762000"/>
            <a:ext cx="8229600" cy="914400"/>
          </a:xfrm>
        </p:spPr>
        <p:txBody>
          <a:bodyPr/>
          <a:lstStyle/>
          <a:p>
            <a:pPr algn="ctr"/>
            <a:br>
              <a:rPr lang="en-US" sz="2100" dirty="0"/>
            </a:br>
            <a:r>
              <a:rPr lang="en-US" sz="2400" dirty="0"/>
              <a:t>Outreach and Lessons Learned From The Field  </a:t>
            </a:r>
            <a:br>
              <a:rPr lang="en-US" sz="2100" dirty="0"/>
            </a:br>
            <a:r>
              <a:rPr lang="en-US" dirty="0"/>
              <a:t>Dr. Simeon Goodwin</a:t>
            </a:r>
          </a:p>
        </p:txBody>
      </p:sp>
      <p:pic>
        <p:nvPicPr>
          <p:cNvPr id="2052" name="Picture 4" descr="Chicago Street Outreach Workers Use Own Experiences to Reach Others in  Their Neighborhoods | Chicago News | WTTW">
            <a:extLst>
              <a:ext uri="{FF2B5EF4-FFF2-40B4-BE49-F238E27FC236}">
                <a16:creationId xmlns:a16="http://schemas.microsoft.com/office/drawing/2014/main" id="{BEDFF9A0-1398-4FA3-8B9D-950B209CF3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592" y="1846362"/>
            <a:ext cx="7010816" cy="5011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237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00A41-FB92-51EB-8E10-512466C552A1}"/>
              </a:ext>
            </a:extLst>
          </p:cNvPr>
          <p:cNvSpPr>
            <a:spLocks noGrp="1"/>
          </p:cNvSpPr>
          <p:nvPr>
            <p:ph type="title"/>
          </p:nvPr>
        </p:nvSpPr>
        <p:spPr>
          <a:xfrm>
            <a:off x="457200" y="838200"/>
            <a:ext cx="8229600" cy="655638"/>
          </a:xfrm>
        </p:spPr>
        <p:txBody>
          <a:bodyPr/>
          <a:lstStyle/>
          <a:p>
            <a:r>
              <a:rPr lang="en-US" dirty="0"/>
              <a:t>What I do</a:t>
            </a:r>
          </a:p>
        </p:txBody>
      </p:sp>
      <p:sp>
        <p:nvSpPr>
          <p:cNvPr id="3" name="Content Placeholder 2">
            <a:extLst>
              <a:ext uri="{FF2B5EF4-FFF2-40B4-BE49-F238E27FC236}">
                <a16:creationId xmlns:a16="http://schemas.microsoft.com/office/drawing/2014/main" id="{ECF2B2FB-166F-E7B9-7B71-0F57794EC3C0}"/>
              </a:ext>
            </a:extLst>
          </p:cNvPr>
          <p:cNvSpPr>
            <a:spLocks noGrp="1"/>
          </p:cNvSpPr>
          <p:nvPr>
            <p:ph idx="1"/>
          </p:nvPr>
        </p:nvSpPr>
        <p:spPr>
          <a:xfrm>
            <a:off x="457200" y="1493838"/>
            <a:ext cx="8229600" cy="4724400"/>
          </a:xfrm>
        </p:spPr>
        <p:txBody>
          <a:bodyPr>
            <a:noAutofit/>
          </a:bodyPr>
          <a:lstStyle/>
          <a:p>
            <a:r>
              <a:rPr lang="en-US" sz="2400" dirty="0"/>
              <a:t>Outreach</a:t>
            </a:r>
          </a:p>
          <a:p>
            <a:pPr lvl="1"/>
            <a:r>
              <a:rPr lang="en-US" sz="2400" dirty="0"/>
              <a:t>On the street</a:t>
            </a:r>
          </a:p>
          <a:p>
            <a:pPr lvl="1"/>
            <a:r>
              <a:rPr lang="en-US" sz="2400" dirty="0"/>
              <a:t>Non-profit agencies</a:t>
            </a:r>
          </a:p>
          <a:p>
            <a:pPr lvl="1"/>
            <a:r>
              <a:rPr lang="en-US" sz="2400" dirty="0"/>
              <a:t>Mental Health Court Teams</a:t>
            </a:r>
          </a:p>
          <a:p>
            <a:pPr marL="342900" lvl="1" indent="0">
              <a:buNone/>
            </a:pPr>
            <a:endParaRPr lang="en-US" sz="2400" dirty="0"/>
          </a:p>
          <a:p>
            <a:r>
              <a:rPr lang="en-US" sz="2400" dirty="0"/>
              <a:t>Behavioral and Substance Use Prevention</a:t>
            </a:r>
          </a:p>
          <a:p>
            <a:pPr lvl="1"/>
            <a:r>
              <a:rPr lang="en-US" sz="2400" dirty="0"/>
              <a:t>Work in primary education settings to address social-emotional well-being and substance use</a:t>
            </a:r>
          </a:p>
          <a:p>
            <a:pPr lvl="1"/>
            <a:endParaRPr lang="en-US" sz="2400" dirty="0"/>
          </a:p>
          <a:p>
            <a:r>
              <a:rPr lang="en-US" sz="2400" dirty="0"/>
              <a:t>Smoking Cessation Treatment</a:t>
            </a:r>
          </a:p>
          <a:p>
            <a:pPr lvl="1"/>
            <a:r>
              <a:rPr lang="en-US" sz="2400" dirty="0"/>
              <a:t>Tobacco use education for TCC for residential clients</a:t>
            </a:r>
          </a:p>
        </p:txBody>
      </p:sp>
    </p:spTree>
    <p:extLst>
      <p:ext uri="{BB962C8B-B14F-4D97-AF65-F5344CB8AC3E}">
        <p14:creationId xmlns:p14="http://schemas.microsoft.com/office/powerpoint/2010/main" val="2240251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D8C0A-02AE-0FA5-3993-14C4DA4DC770}"/>
              </a:ext>
            </a:extLst>
          </p:cNvPr>
          <p:cNvSpPr>
            <a:spLocks noGrp="1"/>
          </p:cNvSpPr>
          <p:nvPr>
            <p:ph type="title"/>
          </p:nvPr>
        </p:nvSpPr>
        <p:spPr>
          <a:xfrm>
            <a:off x="457199" y="838200"/>
            <a:ext cx="8229600" cy="655638"/>
          </a:xfrm>
        </p:spPr>
        <p:txBody>
          <a:bodyPr/>
          <a:lstStyle/>
          <a:p>
            <a:pPr algn="ctr"/>
            <a:r>
              <a:rPr lang="en-US" dirty="0"/>
              <a:t>Outreach</a:t>
            </a:r>
          </a:p>
        </p:txBody>
      </p:sp>
      <p:sp>
        <p:nvSpPr>
          <p:cNvPr id="3" name="Content Placeholder 2">
            <a:extLst>
              <a:ext uri="{FF2B5EF4-FFF2-40B4-BE49-F238E27FC236}">
                <a16:creationId xmlns:a16="http://schemas.microsoft.com/office/drawing/2014/main" id="{E24A75A1-D9EB-EEBA-AF3A-16014CFB2CBC}"/>
              </a:ext>
            </a:extLst>
          </p:cNvPr>
          <p:cNvSpPr>
            <a:spLocks noGrp="1"/>
          </p:cNvSpPr>
          <p:nvPr>
            <p:ph sz="half" idx="1"/>
          </p:nvPr>
        </p:nvSpPr>
        <p:spPr>
          <a:xfrm>
            <a:off x="457199" y="1752600"/>
            <a:ext cx="4038600" cy="3375383"/>
          </a:xfrm>
        </p:spPr>
        <p:txBody>
          <a:bodyPr/>
          <a:lstStyle/>
          <a:p>
            <a:pPr marL="0" indent="0" algn="ctr">
              <a:buNone/>
            </a:pPr>
            <a:r>
              <a:rPr lang="en-US" dirty="0"/>
              <a:t>Activities</a:t>
            </a:r>
          </a:p>
          <a:p>
            <a:pPr marL="0" indent="0" algn="ctr">
              <a:buNone/>
            </a:pPr>
            <a:endParaRPr lang="en-US" sz="600" dirty="0"/>
          </a:p>
          <a:p>
            <a:pPr lvl="1"/>
            <a:r>
              <a:rPr lang="en-US" dirty="0"/>
              <a:t>Agency services information dissemination</a:t>
            </a:r>
          </a:p>
          <a:p>
            <a:pPr lvl="1"/>
            <a:r>
              <a:rPr lang="en-US" dirty="0"/>
              <a:t>Narcan distribution</a:t>
            </a:r>
          </a:p>
          <a:p>
            <a:pPr lvl="1"/>
            <a:r>
              <a:rPr lang="en-US" dirty="0"/>
              <a:t>Screen individuals seeking services</a:t>
            </a:r>
          </a:p>
          <a:p>
            <a:pPr lvl="1"/>
            <a:endParaRPr lang="en-US" dirty="0"/>
          </a:p>
          <a:p>
            <a:pPr marL="0" indent="0">
              <a:buNone/>
            </a:pPr>
            <a:endParaRPr lang="en-US" dirty="0"/>
          </a:p>
          <a:p>
            <a:pPr lvl="1"/>
            <a:endParaRPr lang="en-US" dirty="0"/>
          </a:p>
        </p:txBody>
      </p:sp>
      <p:pic>
        <p:nvPicPr>
          <p:cNvPr id="3074" name="Picture 2" descr="Ask FSA: What is Outreach? – AASLH">
            <a:extLst>
              <a:ext uri="{FF2B5EF4-FFF2-40B4-BE49-F238E27FC236}">
                <a16:creationId xmlns:a16="http://schemas.microsoft.com/office/drawing/2014/main" id="{3835A53B-2DF5-4379-AA2F-514DAA9E903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2" y="2209800"/>
            <a:ext cx="3886200" cy="2918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327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A5F9D-564D-24C1-731A-3BBF70507FDC}"/>
              </a:ext>
            </a:extLst>
          </p:cNvPr>
          <p:cNvSpPr>
            <a:spLocks noGrp="1"/>
          </p:cNvSpPr>
          <p:nvPr>
            <p:ph type="title"/>
          </p:nvPr>
        </p:nvSpPr>
        <p:spPr>
          <a:xfrm>
            <a:off x="457200" y="914400"/>
            <a:ext cx="8229600" cy="655638"/>
          </a:xfrm>
        </p:spPr>
        <p:txBody>
          <a:bodyPr/>
          <a:lstStyle/>
          <a:p>
            <a:r>
              <a:rPr lang="en-US" dirty="0"/>
              <a:t>Lesson One</a:t>
            </a:r>
          </a:p>
        </p:txBody>
      </p:sp>
      <p:sp>
        <p:nvSpPr>
          <p:cNvPr id="3" name="Content Placeholder 2">
            <a:extLst>
              <a:ext uri="{FF2B5EF4-FFF2-40B4-BE49-F238E27FC236}">
                <a16:creationId xmlns:a16="http://schemas.microsoft.com/office/drawing/2014/main" id="{B48B8002-6D63-0627-18DA-7EA147935995}"/>
              </a:ext>
            </a:extLst>
          </p:cNvPr>
          <p:cNvSpPr>
            <a:spLocks noGrp="1"/>
          </p:cNvSpPr>
          <p:nvPr>
            <p:ph idx="1"/>
          </p:nvPr>
        </p:nvSpPr>
        <p:spPr>
          <a:xfrm>
            <a:off x="1162050" y="2057400"/>
            <a:ext cx="6819900" cy="2743200"/>
          </a:xfrm>
        </p:spPr>
        <p:txBody>
          <a:bodyPr/>
          <a:lstStyle/>
          <a:p>
            <a:pPr marL="0" indent="0">
              <a:buNone/>
            </a:pPr>
            <a:r>
              <a:rPr lang="en-US" sz="2400" dirty="0"/>
              <a:t>Get to know and be known in the community! This will help you build your credibility, and the community will see you as an asset. Find a location where you can always be found. Get to know the names of the people who pass by – strive to understand their stories as much as they will allow.</a:t>
            </a:r>
          </a:p>
        </p:txBody>
      </p:sp>
    </p:spTree>
    <p:extLst>
      <p:ext uri="{BB962C8B-B14F-4D97-AF65-F5344CB8AC3E}">
        <p14:creationId xmlns:p14="http://schemas.microsoft.com/office/powerpoint/2010/main" val="4139113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CADBB-250D-9B4B-F3CF-FA954DE8D250}"/>
              </a:ext>
            </a:extLst>
          </p:cNvPr>
          <p:cNvSpPr>
            <a:spLocks noGrp="1"/>
          </p:cNvSpPr>
          <p:nvPr>
            <p:ph type="title"/>
          </p:nvPr>
        </p:nvSpPr>
        <p:spPr>
          <a:xfrm>
            <a:off x="457200" y="1049776"/>
            <a:ext cx="8229600" cy="655638"/>
          </a:xfrm>
        </p:spPr>
        <p:txBody>
          <a:bodyPr/>
          <a:lstStyle/>
          <a:p>
            <a:r>
              <a:rPr lang="en-US" dirty="0"/>
              <a:t>Lesson Two</a:t>
            </a:r>
          </a:p>
        </p:txBody>
      </p:sp>
      <p:sp>
        <p:nvSpPr>
          <p:cNvPr id="3" name="Content Placeholder 2">
            <a:extLst>
              <a:ext uri="{FF2B5EF4-FFF2-40B4-BE49-F238E27FC236}">
                <a16:creationId xmlns:a16="http://schemas.microsoft.com/office/drawing/2014/main" id="{6662DFCD-89E5-1E28-54B8-30BE01EDADF9}"/>
              </a:ext>
            </a:extLst>
          </p:cNvPr>
          <p:cNvSpPr>
            <a:spLocks noGrp="1"/>
          </p:cNvSpPr>
          <p:nvPr>
            <p:ph sz="half" idx="1"/>
          </p:nvPr>
        </p:nvSpPr>
        <p:spPr>
          <a:xfrm>
            <a:off x="443132" y="2258021"/>
            <a:ext cx="3886200" cy="3200400"/>
          </a:xfrm>
        </p:spPr>
        <p:txBody>
          <a:bodyPr/>
          <a:lstStyle/>
          <a:p>
            <a:pPr marL="0" indent="0">
              <a:buNone/>
            </a:pPr>
            <a:r>
              <a:rPr lang="en-US" sz="2400" dirty="0"/>
              <a:t>Services that I and other agencies have to offer are in significant competition with the resources the individual feels they have. Using a strengths-based approach is very helpful for engaging the individual.</a:t>
            </a:r>
          </a:p>
          <a:p>
            <a:endParaRPr lang="en-US" dirty="0"/>
          </a:p>
        </p:txBody>
      </p:sp>
      <p:pic>
        <p:nvPicPr>
          <p:cNvPr id="4098" name="Picture 2" descr="Free vector business competition concept two businessman tug snatching trophies">
            <a:extLst>
              <a:ext uri="{FF2B5EF4-FFF2-40B4-BE49-F238E27FC236}">
                <a16:creationId xmlns:a16="http://schemas.microsoft.com/office/drawing/2014/main" id="{2F4EF6E8-44D2-4DC7-97DC-272A3E76B2E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29150" y="2563856"/>
            <a:ext cx="3886200" cy="2588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782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C1E9-E0D1-0DC5-E2AB-871AB9E74E8A}"/>
              </a:ext>
            </a:extLst>
          </p:cNvPr>
          <p:cNvSpPr>
            <a:spLocks noGrp="1"/>
          </p:cNvSpPr>
          <p:nvPr>
            <p:ph type="title"/>
          </p:nvPr>
        </p:nvSpPr>
        <p:spPr>
          <a:xfrm>
            <a:off x="457200" y="944562"/>
            <a:ext cx="8229600" cy="655638"/>
          </a:xfrm>
        </p:spPr>
        <p:txBody>
          <a:bodyPr>
            <a:normAutofit/>
          </a:bodyPr>
          <a:lstStyle/>
          <a:p>
            <a:r>
              <a:rPr lang="en-US" dirty="0"/>
              <a:t>Lesson Three</a:t>
            </a:r>
          </a:p>
        </p:txBody>
      </p:sp>
      <p:sp>
        <p:nvSpPr>
          <p:cNvPr id="3" name="Content Placeholder 2">
            <a:extLst>
              <a:ext uri="{FF2B5EF4-FFF2-40B4-BE49-F238E27FC236}">
                <a16:creationId xmlns:a16="http://schemas.microsoft.com/office/drawing/2014/main" id="{833C340D-BFF9-86BC-932F-F515974DEBCD}"/>
              </a:ext>
            </a:extLst>
          </p:cNvPr>
          <p:cNvSpPr>
            <a:spLocks noGrp="1"/>
          </p:cNvSpPr>
          <p:nvPr>
            <p:ph sz="half" idx="1"/>
          </p:nvPr>
        </p:nvSpPr>
        <p:spPr>
          <a:xfrm>
            <a:off x="609600" y="1752600"/>
            <a:ext cx="3748135" cy="4313238"/>
          </a:xfrm>
        </p:spPr>
        <p:txBody>
          <a:bodyPr>
            <a:normAutofit lnSpcReduction="10000"/>
          </a:bodyPr>
          <a:lstStyle/>
          <a:p>
            <a:pPr marL="0" indent="0">
              <a:buNone/>
            </a:pPr>
            <a:r>
              <a:rPr lang="en-US" sz="2600" dirty="0"/>
              <a:t>Your priorities for an individual may not be their priorities. Sometimes, you have to remain compassionate when you have to repeatedly engage with them in the hopes of helping them cross whatever bridge they have to cross.</a:t>
            </a:r>
          </a:p>
        </p:txBody>
      </p:sp>
      <p:pic>
        <p:nvPicPr>
          <p:cNvPr id="5128" name="Picture 8" descr="Product = Priority + People + Process ...">
            <a:extLst>
              <a:ext uri="{FF2B5EF4-FFF2-40B4-BE49-F238E27FC236}">
                <a16:creationId xmlns:a16="http://schemas.microsoft.com/office/drawing/2014/main" id="{DE1EE1B3-8BB9-42F8-B82E-26D6C85208B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29152" y="2125267"/>
            <a:ext cx="4052935" cy="3364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120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a:extLst>
              <a:ext uri="{FF2B5EF4-FFF2-40B4-BE49-F238E27FC236}">
                <a16:creationId xmlns:a16="http://schemas.microsoft.com/office/drawing/2014/main" id="{A2AB8723-A75A-4B8A-A5EC-F364D7D94F0F}"/>
              </a:ext>
            </a:extLst>
          </p:cNvPr>
          <p:cNvSpPr>
            <a:spLocks noGrp="1" noChangeArrowheads="1"/>
          </p:cNvSpPr>
          <p:nvPr>
            <p:ph type="title"/>
          </p:nvPr>
        </p:nvSpPr>
        <p:spPr>
          <a:xfrm>
            <a:off x="228600" y="838200"/>
            <a:ext cx="7543800" cy="685800"/>
          </a:xfrm>
        </p:spPr>
        <p:txBody>
          <a:bodyPr/>
          <a:lstStyle/>
          <a:p>
            <a:pPr algn="l"/>
            <a:r>
              <a:rPr lang="en-US" altLang="en-US" dirty="0"/>
              <a:t>The COM CAR Summer Speaker Series</a:t>
            </a:r>
          </a:p>
        </p:txBody>
      </p:sp>
      <p:sp>
        <p:nvSpPr>
          <p:cNvPr id="12292" name="TextBox 7">
            <a:extLst>
              <a:ext uri="{FF2B5EF4-FFF2-40B4-BE49-F238E27FC236}">
                <a16:creationId xmlns:a16="http://schemas.microsoft.com/office/drawing/2014/main" id="{0F8781E8-974F-4AB5-9273-2895ACCDCAF2}"/>
              </a:ext>
            </a:extLst>
          </p:cNvPr>
          <p:cNvSpPr txBox="1">
            <a:spLocks noChangeArrowheads="1"/>
          </p:cNvSpPr>
          <p:nvPr/>
        </p:nvSpPr>
        <p:spPr bwMode="auto">
          <a:xfrm>
            <a:off x="381000" y="1905000"/>
            <a:ext cx="815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Supported by an award from the Center for Clinical &amp; Translational Science &amp; Training</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12295" name="Picture 11" descr="A picture containing person, indoor&#10;&#10;Description automatically generated">
            <a:extLst>
              <a:ext uri="{FF2B5EF4-FFF2-40B4-BE49-F238E27FC236}">
                <a16:creationId xmlns:a16="http://schemas.microsoft.com/office/drawing/2014/main" id="{EBEFC36E-825C-46DB-9B4B-A1B77B2DF9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001" t="8888" r="8311" b="32082"/>
          <a:stretch>
            <a:fillRect/>
          </a:stretch>
        </p:blipFill>
        <p:spPr bwMode="auto">
          <a:xfrm>
            <a:off x="4800600" y="2994816"/>
            <a:ext cx="1392157" cy="134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4F9AF18-158B-7D8E-68DC-7AFA2F29459D}"/>
              </a:ext>
            </a:extLst>
          </p:cNvPr>
          <p:cNvSpPr txBox="1"/>
          <p:nvPr/>
        </p:nvSpPr>
        <p:spPr>
          <a:xfrm>
            <a:off x="381000" y="2994816"/>
            <a:ext cx="5334000" cy="110799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Thank you to Jen Rowe for planning assistance.</a:t>
            </a: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C9408-F307-3583-8C3E-F3EFFBF51E63}"/>
              </a:ext>
            </a:extLst>
          </p:cNvPr>
          <p:cNvSpPr>
            <a:spLocks noGrp="1"/>
          </p:cNvSpPr>
          <p:nvPr>
            <p:ph type="title"/>
          </p:nvPr>
        </p:nvSpPr>
        <p:spPr>
          <a:xfrm>
            <a:off x="457200" y="990600"/>
            <a:ext cx="8229600" cy="655638"/>
          </a:xfrm>
        </p:spPr>
        <p:txBody>
          <a:bodyPr/>
          <a:lstStyle/>
          <a:p>
            <a:r>
              <a:rPr lang="en-US" dirty="0"/>
              <a:t>Lesson Four</a:t>
            </a:r>
          </a:p>
        </p:txBody>
      </p:sp>
      <p:sp>
        <p:nvSpPr>
          <p:cNvPr id="3" name="Content Placeholder 2">
            <a:extLst>
              <a:ext uri="{FF2B5EF4-FFF2-40B4-BE49-F238E27FC236}">
                <a16:creationId xmlns:a16="http://schemas.microsoft.com/office/drawing/2014/main" id="{83D7D5B0-C754-1B58-1CFF-2E1E7EA04EA4}"/>
              </a:ext>
            </a:extLst>
          </p:cNvPr>
          <p:cNvSpPr>
            <a:spLocks noGrp="1"/>
          </p:cNvSpPr>
          <p:nvPr>
            <p:ph sz="half" idx="1"/>
          </p:nvPr>
        </p:nvSpPr>
        <p:spPr>
          <a:xfrm>
            <a:off x="457200" y="2362200"/>
            <a:ext cx="3733800" cy="3034121"/>
          </a:xfrm>
        </p:spPr>
        <p:txBody>
          <a:bodyPr/>
          <a:lstStyle/>
          <a:p>
            <a:pPr marL="0" indent="0">
              <a:buNone/>
            </a:pPr>
            <a:r>
              <a:rPr lang="en-US" sz="2400" dirty="0"/>
              <a:t>Racism, stigma, and otherness are prevalent and serve as a significant barrier to helping the person struggling with their mental health and or substance use.</a:t>
            </a:r>
          </a:p>
        </p:txBody>
      </p:sp>
      <p:pic>
        <p:nvPicPr>
          <p:cNvPr id="6146" name="Picture 2" descr="https://healthrighters.com/wp-content/uploads/2020/07/ishaniimg1.png?w=1024">
            <a:extLst>
              <a:ext uri="{FF2B5EF4-FFF2-40B4-BE49-F238E27FC236}">
                <a16:creationId xmlns:a16="http://schemas.microsoft.com/office/drawing/2014/main" id="{8DB2A09C-5B66-4EB7-AF07-BF587021226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96618" y="2373923"/>
            <a:ext cx="3886200" cy="2659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630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864E5-93F5-3302-3901-E56C9753E7F1}"/>
              </a:ext>
            </a:extLst>
          </p:cNvPr>
          <p:cNvSpPr>
            <a:spLocks noGrp="1"/>
          </p:cNvSpPr>
          <p:nvPr>
            <p:ph type="title"/>
          </p:nvPr>
        </p:nvSpPr>
        <p:spPr>
          <a:xfrm>
            <a:off x="457200" y="919887"/>
            <a:ext cx="8229600" cy="655638"/>
          </a:xfrm>
        </p:spPr>
        <p:txBody>
          <a:bodyPr/>
          <a:lstStyle/>
          <a:p>
            <a:r>
              <a:rPr lang="en-US" dirty="0"/>
              <a:t>Lesson Five</a:t>
            </a:r>
          </a:p>
        </p:txBody>
      </p:sp>
      <p:sp>
        <p:nvSpPr>
          <p:cNvPr id="3" name="Content Placeholder 2">
            <a:extLst>
              <a:ext uri="{FF2B5EF4-FFF2-40B4-BE49-F238E27FC236}">
                <a16:creationId xmlns:a16="http://schemas.microsoft.com/office/drawing/2014/main" id="{3BE75443-7A2A-27A7-88C5-A7F74FD424DE}"/>
              </a:ext>
            </a:extLst>
          </p:cNvPr>
          <p:cNvSpPr>
            <a:spLocks noGrp="1"/>
          </p:cNvSpPr>
          <p:nvPr>
            <p:ph sz="half" idx="1"/>
          </p:nvPr>
        </p:nvSpPr>
        <p:spPr>
          <a:xfrm>
            <a:off x="604032" y="2667000"/>
            <a:ext cx="3657600" cy="1828799"/>
          </a:xfrm>
        </p:spPr>
        <p:txBody>
          <a:bodyPr/>
          <a:lstStyle/>
          <a:p>
            <a:pPr marL="0" indent="0">
              <a:buNone/>
            </a:pPr>
            <a:r>
              <a:rPr lang="en-US" sz="2400" dirty="0"/>
              <a:t>Potential clients may have barriers to treatment that are not immediately visible.</a:t>
            </a:r>
          </a:p>
          <a:p>
            <a:pPr marL="0" indent="0">
              <a:buNone/>
            </a:pPr>
            <a:endParaRPr lang="en-US" dirty="0"/>
          </a:p>
          <a:p>
            <a:pPr marL="0" indent="0">
              <a:buNone/>
            </a:pPr>
            <a:endParaRPr lang="en-US" dirty="0"/>
          </a:p>
        </p:txBody>
      </p:sp>
      <p:pic>
        <p:nvPicPr>
          <p:cNvPr id="7176" name="Picture 8" descr="Barriers to Addiction Treatment for Executives">
            <a:extLst>
              <a:ext uri="{FF2B5EF4-FFF2-40B4-BE49-F238E27FC236}">
                <a16:creationId xmlns:a16="http://schemas.microsoft.com/office/drawing/2014/main" id="{1135E463-96F3-4939-AAB3-C25AA686EF3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29150" y="2125267"/>
            <a:ext cx="3886200" cy="3364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3580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2742"/>
            <a:ext cx="8229600" cy="655638"/>
          </a:xfrm>
        </p:spPr>
        <p:txBody>
          <a:bodyPr/>
          <a:lstStyle/>
          <a:p>
            <a:r>
              <a:rPr lang="en-US" sz="2400" dirty="0"/>
              <a:t>References</a:t>
            </a:r>
          </a:p>
        </p:txBody>
      </p:sp>
      <p:sp>
        <p:nvSpPr>
          <p:cNvPr id="3" name="Content Placeholder 2"/>
          <p:cNvSpPr>
            <a:spLocks noGrp="1"/>
          </p:cNvSpPr>
          <p:nvPr>
            <p:ph idx="1"/>
          </p:nvPr>
        </p:nvSpPr>
        <p:spPr>
          <a:xfrm>
            <a:off x="457200" y="1428507"/>
            <a:ext cx="8229600" cy="4906963"/>
          </a:xfrm>
        </p:spPr>
        <p:txBody>
          <a:bodyPr>
            <a:noAutofit/>
          </a:bodyPr>
          <a:lstStyle/>
          <a:p>
            <a:pPr>
              <a:spcAft>
                <a:spcPts val="200"/>
              </a:spcAft>
            </a:pPr>
            <a:r>
              <a:rPr lang="en-US" sz="1500" dirty="0">
                <a:hlinkClick r:id="rId4"/>
              </a:rPr>
              <a:t>Cano, M., Oh, S., Salas-Wright, C. P., &amp; Vaughn, M. G. (2020). Cocaine use and overdose mortality in the United States: Evidence from two national data sources, 2002–2018. Drug and Alcohol Dependence, 214, 108148</a:t>
            </a:r>
            <a:r>
              <a:rPr lang="en-US" sz="1500" dirty="0"/>
              <a:t>.</a:t>
            </a:r>
          </a:p>
          <a:p>
            <a:pPr>
              <a:spcAft>
                <a:spcPts val="200"/>
              </a:spcAft>
            </a:pPr>
            <a:r>
              <a:rPr lang="en-US" sz="1500" dirty="0">
                <a:hlinkClick r:id="rId5"/>
              </a:rPr>
              <a:t>Mennis J, Stahler GJ. Racial and ethnic disparities in outpatient substance use disorder treatment episode completion for different substances. J Subst Abuse Treat. 2016</a:t>
            </a:r>
            <a:r>
              <a:rPr lang="en-US" sz="1500" dirty="0"/>
              <a:t>. </a:t>
            </a:r>
          </a:p>
          <a:p>
            <a:pPr>
              <a:spcAft>
                <a:spcPts val="200"/>
              </a:spcAft>
            </a:pPr>
            <a:r>
              <a:rPr lang="en-US" sz="1500" dirty="0">
                <a:hlinkClick r:id="rId6"/>
              </a:rPr>
              <a:t>Montgomery LT, Burlew AK, Haeny AM, Jones CA. A systematic scoping review of research on black participants in the National Drug Abuse Treatment Clinical Trials Network. Psychol Addict Behav. 2019;34(1):117–27</a:t>
            </a:r>
            <a:r>
              <a:rPr lang="en-US" sz="1500" dirty="0"/>
              <a:t>.</a:t>
            </a:r>
          </a:p>
          <a:p>
            <a:pPr>
              <a:spcAft>
                <a:spcPts val="200"/>
              </a:spcAft>
            </a:pPr>
            <a:r>
              <a:rPr lang="en-US" sz="1500" dirty="0">
                <a:hlinkClick r:id="rId7"/>
              </a:rPr>
              <a:t>Nicholson Jr, H. L., &amp; Ford, J. A. (2019). Sociodemographic, neighborhood, psychosocial, and substance use correlates of cocaine use among Black adults: Findings from a pooled analysis of national data. Addictive Behaviors, 88, 182–186</a:t>
            </a:r>
            <a:r>
              <a:rPr lang="en-US" sz="1500" dirty="0"/>
              <a:t>.</a:t>
            </a:r>
          </a:p>
          <a:p>
            <a:pPr>
              <a:spcAft>
                <a:spcPts val="200"/>
              </a:spcAft>
            </a:pPr>
            <a:r>
              <a:rPr lang="en-US" sz="1500" dirty="0">
                <a:hlinkClick r:id="rId8"/>
              </a:rPr>
              <a:t>Saloner B, Cook BL. Blacks and Hispanics are less likely than Whites to  complete addiction treatment, largely due to socioeconomic factors. Health Aff. 2013;32(1):135–45</a:t>
            </a:r>
            <a:r>
              <a:rPr lang="en-US" sz="1500" dirty="0"/>
              <a:t>.</a:t>
            </a:r>
          </a:p>
          <a:p>
            <a:pPr>
              <a:spcAft>
                <a:spcPts val="200"/>
              </a:spcAft>
            </a:pPr>
            <a:r>
              <a:rPr lang="en-US" sz="1500" dirty="0">
                <a:hlinkClick r:id="rId9"/>
              </a:rPr>
              <a:t>Substance Abuse and Mental Health Services Administration. The Opioid Crisis and the Black/African American Population: An Urgent Issue. [Internet].2020</a:t>
            </a:r>
            <a:r>
              <a:rPr lang="en-US" sz="1500" dirty="0"/>
              <a:t>. </a:t>
            </a:r>
            <a:r>
              <a:rPr lang="en-US" sz="1500" dirty="0">
                <a:hlinkClick r:id="rId10"/>
              </a:rPr>
              <a:t>https://store.samhsa.gov/sites/default/files/pep20-05-02-001.pdf</a:t>
            </a:r>
            <a:endParaRPr lang="en-US" sz="1500" dirty="0"/>
          </a:p>
          <a:p>
            <a:pPr>
              <a:spcAft>
                <a:spcPts val="200"/>
              </a:spcAft>
            </a:pPr>
            <a:r>
              <a:rPr lang="en-US" sz="1500" dirty="0">
                <a:hlinkClick r:id="rId11"/>
              </a:rPr>
              <a:t>Substance Abuse and Mental Health Services Administration. The Opioid Crisis and the Hispanic/Latino Population: An Urgent Issue [Internet].2020</a:t>
            </a:r>
            <a:r>
              <a:rPr lang="en-US" sz="1500" dirty="0"/>
              <a:t>. </a:t>
            </a:r>
            <a:r>
              <a:rPr lang="en-US" sz="1500" dirty="0">
                <a:hlinkClick r:id="rId12"/>
              </a:rPr>
              <a:t>https://store.samhsa.gov/sites/default/files/pep20-05-02-002.pdf</a:t>
            </a:r>
            <a:endParaRPr lang="en-US" sz="1500" dirty="0"/>
          </a:p>
        </p:txBody>
      </p:sp>
    </p:spTree>
    <p:custDataLst>
      <p:tags r:id="rId1"/>
    </p:custDataLst>
    <p:extLst>
      <p:ext uri="{BB962C8B-B14F-4D97-AF65-F5344CB8AC3E}">
        <p14:creationId xmlns:p14="http://schemas.microsoft.com/office/powerpoint/2010/main" val="5089769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655638"/>
          </a:xfrm>
        </p:spPr>
        <p:txBody>
          <a:bodyPr/>
          <a:lstStyle/>
          <a:p>
            <a:r>
              <a:rPr lang="en-US" dirty="0"/>
              <a:t>Thank you!</a:t>
            </a:r>
          </a:p>
        </p:txBody>
      </p:sp>
      <p:sp>
        <p:nvSpPr>
          <p:cNvPr id="3" name="Content Placeholder 2"/>
          <p:cNvSpPr>
            <a:spLocks noGrp="1"/>
          </p:cNvSpPr>
          <p:nvPr>
            <p:ph idx="1"/>
          </p:nvPr>
        </p:nvSpPr>
        <p:spPr>
          <a:xfrm>
            <a:off x="457200" y="2575718"/>
            <a:ext cx="8229600" cy="1706563"/>
          </a:xfrm>
        </p:spPr>
        <p:txBody>
          <a:bodyPr>
            <a:normAutofit fontScale="92500" lnSpcReduction="10000"/>
          </a:bodyPr>
          <a:lstStyle/>
          <a:p>
            <a:r>
              <a:rPr lang="en-US" sz="2700" dirty="0"/>
              <a:t>Kathy Burlew </a:t>
            </a:r>
            <a:r>
              <a:rPr lang="en-US" sz="2700" dirty="0">
                <a:hlinkClick r:id="rId4"/>
              </a:rPr>
              <a:t>Kathy.burlew@uc.edu</a:t>
            </a:r>
            <a:endParaRPr lang="en-US" sz="2700" dirty="0"/>
          </a:p>
          <a:p>
            <a:endParaRPr lang="en-US" sz="2700" dirty="0"/>
          </a:p>
          <a:p>
            <a:r>
              <a:rPr lang="en-US" sz="2700" dirty="0"/>
              <a:t>Simeon Goodwin </a:t>
            </a:r>
            <a:r>
              <a:rPr lang="en-US" sz="2700" dirty="0">
                <a:hlinkClick r:id="rId5"/>
              </a:rPr>
              <a:t>Simeon.Goodwin@thecrossroadscenter.org</a:t>
            </a:r>
            <a:endParaRPr lang="en-US" sz="2700" dirty="0"/>
          </a:p>
        </p:txBody>
      </p:sp>
    </p:spTree>
    <p:custDataLst>
      <p:tags r:id="rId1"/>
    </p:custDataLst>
    <p:extLst>
      <p:ext uri="{BB962C8B-B14F-4D97-AF65-F5344CB8AC3E}">
        <p14:creationId xmlns:p14="http://schemas.microsoft.com/office/powerpoint/2010/main" val="936023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584707E2-994B-48B5-BECF-FD9547967D37}"/>
              </a:ext>
            </a:extLst>
          </p:cNvPr>
          <p:cNvSpPr>
            <a:spLocks noGrp="1" noChangeArrowheads="1"/>
          </p:cNvSpPr>
          <p:nvPr>
            <p:ph type="ctrTitle"/>
          </p:nvPr>
        </p:nvSpPr>
        <p:spPr>
          <a:xfrm>
            <a:off x="0" y="1377950"/>
            <a:ext cx="9144000" cy="1470025"/>
          </a:xfrm>
        </p:spPr>
        <p:txBody>
          <a:bodyPr/>
          <a:lstStyle/>
          <a:p>
            <a:r>
              <a:rPr lang="en-US" altLang="en-US" sz="7400" b="1" dirty="0"/>
              <a:t>Q&amp;A</a:t>
            </a:r>
          </a:p>
        </p:txBody>
      </p:sp>
      <p:sp>
        <p:nvSpPr>
          <p:cNvPr id="70659" name="Subtitle 2">
            <a:extLst>
              <a:ext uri="{FF2B5EF4-FFF2-40B4-BE49-F238E27FC236}">
                <a16:creationId xmlns:a16="http://schemas.microsoft.com/office/drawing/2014/main" id="{A5C06DE0-FD4B-468C-AAAB-E9FED8D51C84}"/>
              </a:ext>
            </a:extLst>
          </p:cNvPr>
          <p:cNvSpPr>
            <a:spLocks noGrp="1" noChangeArrowheads="1"/>
          </p:cNvSpPr>
          <p:nvPr>
            <p:ph type="subTitle" idx="1"/>
          </p:nvPr>
        </p:nvSpPr>
        <p:spPr>
          <a:xfrm>
            <a:off x="0" y="3200400"/>
            <a:ext cx="9144000" cy="1752600"/>
          </a:xfrm>
        </p:spPr>
        <p:txBody>
          <a:bodyPr/>
          <a:lstStyle/>
          <a:p>
            <a:r>
              <a:rPr lang="en-US" altLang="en-US" dirty="0"/>
              <a:t>Please unmute to ask a question OR type your question in the chat box.</a:t>
            </a:r>
          </a:p>
        </p:txBody>
      </p:sp>
    </p:spTree>
    <p:custDataLst>
      <p:tags r:id="rId1"/>
    </p:custDataLst>
    <p:extLst>
      <p:ext uri="{BB962C8B-B14F-4D97-AF65-F5344CB8AC3E}">
        <p14:creationId xmlns:p14="http://schemas.microsoft.com/office/powerpoint/2010/main" val="10004883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9A9B3D74-C85D-4897-BBA9-B0D8689081A6}"/>
              </a:ext>
            </a:extLst>
          </p:cNvPr>
          <p:cNvSpPr>
            <a:spLocks noGrp="1" noChangeArrowheads="1"/>
          </p:cNvSpPr>
          <p:nvPr>
            <p:ph type="ctrTitle"/>
          </p:nvPr>
        </p:nvSpPr>
        <p:spPr>
          <a:xfrm>
            <a:off x="685800" y="673963"/>
            <a:ext cx="7772400" cy="838200"/>
          </a:xfrm>
        </p:spPr>
        <p:txBody>
          <a:bodyPr/>
          <a:lstStyle/>
          <a:p>
            <a:r>
              <a:rPr lang="en-US" altLang="en-US" sz="4200" b="1" dirty="0">
                <a:solidFill>
                  <a:srgbClr val="C00000"/>
                </a:solidFill>
              </a:rPr>
              <a:t>Thank you for joining us!</a:t>
            </a:r>
          </a:p>
        </p:txBody>
      </p:sp>
      <p:sp>
        <p:nvSpPr>
          <p:cNvPr id="71683" name="Subtitle 2">
            <a:extLst>
              <a:ext uri="{FF2B5EF4-FFF2-40B4-BE49-F238E27FC236}">
                <a16:creationId xmlns:a16="http://schemas.microsoft.com/office/drawing/2014/main" id="{5D8ACF7E-3F80-458A-A495-840D4E5154AB}"/>
              </a:ext>
            </a:extLst>
          </p:cNvPr>
          <p:cNvSpPr>
            <a:spLocks noGrp="1" noChangeArrowheads="1"/>
          </p:cNvSpPr>
          <p:nvPr>
            <p:ph type="subTitle" idx="1"/>
          </p:nvPr>
        </p:nvSpPr>
        <p:spPr>
          <a:xfrm>
            <a:off x="304800" y="1524000"/>
            <a:ext cx="8534400" cy="5226050"/>
          </a:xfrm>
        </p:spPr>
        <p:txBody>
          <a:bodyPr/>
          <a:lstStyle/>
          <a:p>
            <a:pPr>
              <a:spcBef>
                <a:spcPts val="0"/>
              </a:spcBef>
            </a:pPr>
            <a:r>
              <a:rPr lang="en-US" altLang="en-US" sz="2900" dirty="0"/>
              <a:t>Please take a few moments to complete the survey form. Scan the QR code below or use the survey link provided in the chat box, both will be emailed.</a:t>
            </a:r>
          </a:p>
          <a:p>
            <a:pPr>
              <a:spcBef>
                <a:spcPts val="0"/>
              </a:spcBef>
            </a:pPr>
            <a:r>
              <a:rPr lang="en-US" altLang="en-US" sz="2900" dirty="0"/>
              <a:t>  </a:t>
            </a:r>
          </a:p>
          <a:p>
            <a:pPr>
              <a:spcBef>
                <a:spcPts val="0"/>
              </a:spcBef>
            </a:pPr>
            <a:r>
              <a:rPr lang="en-US" altLang="en-US" sz="2900" dirty="0"/>
              <a:t> </a:t>
            </a:r>
          </a:p>
          <a:p>
            <a:endParaRPr lang="en-US" altLang="en-US" sz="3000" dirty="0"/>
          </a:p>
          <a:p>
            <a:endParaRPr lang="en-US" altLang="en-US" sz="3000" dirty="0"/>
          </a:p>
          <a:p>
            <a:endParaRPr lang="en-US" altLang="en-US" sz="1200" dirty="0"/>
          </a:p>
          <a:p>
            <a:endParaRPr lang="en-US" altLang="en-US" sz="2900" dirty="0"/>
          </a:p>
          <a:p>
            <a:r>
              <a:rPr lang="en-US" altLang="en-US" sz="2900" dirty="0"/>
              <a:t>The form is </a:t>
            </a:r>
            <a:r>
              <a:rPr lang="en-US" altLang="en-US" sz="2900" b="1" dirty="0"/>
              <a:t>required</a:t>
            </a:r>
            <a:r>
              <a:rPr lang="en-US" altLang="en-US" sz="2900" dirty="0"/>
              <a:t> to complete if requesting CE credit for Psychology, Social Work, or Counseling.</a:t>
            </a:r>
          </a:p>
          <a:p>
            <a:endParaRPr lang="en-US" altLang="en-US" dirty="0"/>
          </a:p>
        </p:txBody>
      </p:sp>
      <p:pic>
        <p:nvPicPr>
          <p:cNvPr id="3" name="Picture 2" descr="A qr code with black squares&#10;&#10;Description automatically generated">
            <a:extLst>
              <a:ext uri="{FF2B5EF4-FFF2-40B4-BE49-F238E27FC236}">
                <a16:creationId xmlns:a16="http://schemas.microsoft.com/office/drawing/2014/main" id="{40037756-5934-F893-3643-C2907F11C2F5}"/>
              </a:ext>
            </a:extLst>
          </p:cNvPr>
          <p:cNvPicPr>
            <a:picLocks noChangeAspect="1"/>
          </p:cNvPicPr>
          <p:nvPr/>
        </p:nvPicPr>
        <p:blipFill>
          <a:blip r:embed="rId3"/>
          <a:stretch>
            <a:fillRect/>
          </a:stretch>
        </p:blipFill>
        <p:spPr>
          <a:xfrm>
            <a:off x="3208337" y="2971800"/>
            <a:ext cx="2803525" cy="2803525"/>
          </a:xfrm>
          <a:prstGeom prst="rect">
            <a:avLst/>
          </a:prstGeom>
        </p:spPr>
      </p:pic>
    </p:spTree>
    <p:custDataLst>
      <p:tags r:id="rId1"/>
    </p:custDataLst>
    <p:extLst>
      <p:ext uri="{BB962C8B-B14F-4D97-AF65-F5344CB8AC3E}">
        <p14:creationId xmlns:p14="http://schemas.microsoft.com/office/powerpoint/2010/main" val="1893332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extBox 7">
            <a:extLst>
              <a:ext uri="{FF2B5EF4-FFF2-40B4-BE49-F238E27FC236}">
                <a16:creationId xmlns:a16="http://schemas.microsoft.com/office/drawing/2014/main" id="{D97E5530-519B-4DD7-99CF-4DD9895682E0}"/>
              </a:ext>
            </a:extLst>
          </p:cNvPr>
          <p:cNvSpPr txBox="1">
            <a:spLocks noChangeArrowheads="1"/>
          </p:cNvSpPr>
          <p:nvPr/>
        </p:nvSpPr>
        <p:spPr bwMode="auto">
          <a:xfrm>
            <a:off x="175260" y="1435358"/>
            <a:ext cx="879348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All Summer Speaker Series event recordings can be found by visiting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the CAR website.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Thank you for attending! </a:t>
            </a:r>
            <a:endPar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1" name="TextBox 7">
            <a:extLst>
              <a:ext uri="{FF2B5EF4-FFF2-40B4-BE49-F238E27FC236}">
                <a16:creationId xmlns:a16="http://schemas.microsoft.com/office/drawing/2014/main" id="{10AE76B0-C5D9-492E-AF64-37CBE9731321}"/>
              </a:ext>
            </a:extLst>
          </p:cNvPr>
          <p:cNvSpPr txBox="1">
            <a:spLocks noChangeArrowheads="1"/>
          </p:cNvSpPr>
          <p:nvPr/>
        </p:nvSpPr>
        <p:spPr bwMode="auto">
          <a:xfrm>
            <a:off x="228600" y="4495800"/>
            <a:ext cx="8686800" cy="677108"/>
          </a:xfrm>
          <a:prstGeom prst="rect">
            <a:avLst/>
          </a:prstGeom>
          <a:noFill/>
          <a:ln>
            <a:noFill/>
          </a:ln>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hlinkClick r:id="rId4"/>
              </a:rPr>
              <a:t>med.uc.edu/institutes/CAR/summer-speaker-series/speaker-series-2024</a:t>
            </a:r>
            <a:endParaRPr kumimoji="0" lang="en-US" altLang="en-US" sz="2000" b="0" i="0"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endParaRPr>
          </a:p>
          <a:p>
            <a:pPr marL="342900" marR="0" lvl="0" indent="-342900" algn="l" defTabSz="914400" rtl="0" eaLnBrk="0" fontAlgn="base" latinLnBrk="0" hangingPunct="0">
              <a:lnSpc>
                <a:spcPct val="100000"/>
              </a:lnSpc>
              <a:spcBef>
                <a:spcPct val="0"/>
              </a:spcBef>
              <a:spcAft>
                <a:spcPct val="0"/>
              </a:spcAft>
              <a:buClrTx/>
              <a:buSzTx/>
              <a:buFontTx/>
              <a:buChar char="•"/>
              <a:tabLst/>
              <a:defRPr/>
            </a:pPr>
            <a:endParaRPr kumimoji="0" lang="en-US" altLang="en-US" sz="18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mn-cs"/>
            </a:endParaRPr>
          </a:p>
        </p:txBody>
      </p:sp>
    </p:spTree>
    <p:custDataLst>
      <p:tags r:id="rId1"/>
    </p:custDataLst>
    <p:extLst>
      <p:ext uri="{BB962C8B-B14F-4D97-AF65-F5344CB8AC3E}">
        <p14:creationId xmlns:p14="http://schemas.microsoft.com/office/powerpoint/2010/main" val="1966519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a:extLst>
              <a:ext uri="{FF2B5EF4-FFF2-40B4-BE49-F238E27FC236}">
                <a16:creationId xmlns:a16="http://schemas.microsoft.com/office/drawing/2014/main" id="{D9A16515-F43E-4670-8B3C-6668D4BF8812}"/>
              </a:ext>
            </a:extLst>
          </p:cNvPr>
          <p:cNvSpPr>
            <a:spLocks noGrp="1" noChangeArrowheads="1"/>
          </p:cNvSpPr>
          <p:nvPr>
            <p:ph type="title"/>
          </p:nvPr>
        </p:nvSpPr>
        <p:spPr>
          <a:xfrm>
            <a:off x="228600" y="814388"/>
            <a:ext cx="7543800" cy="685800"/>
          </a:xfrm>
        </p:spPr>
        <p:txBody>
          <a:bodyPr/>
          <a:lstStyle/>
          <a:p>
            <a:pPr algn="l"/>
            <a:r>
              <a:rPr lang="en-US" altLang="en-US" dirty="0"/>
              <a:t>The COM CAR Summer Speaker Series</a:t>
            </a:r>
          </a:p>
        </p:txBody>
      </p:sp>
      <p:sp>
        <p:nvSpPr>
          <p:cNvPr id="14340" name="TextBox 7">
            <a:extLst>
              <a:ext uri="{FF2B5EF4-FFF2-40B4-BE49-F238E27FC236}">
                <a16:creationId xmlns:a16="http://schemas.microsoft.com/office/drawing/2014/main" id="{6E25D824-3E7A-4DE6-8F0D-9F9B554E41A9}"/>
              </a:ext>
            </a:extLst>
          </p:cNvPr>
          <p:cNvSpPr txBox="1">
            <a:spLocks noChangeArrowheads="1"/>
          </p:cNvSpPr>
          <p:nvPr/>
        </p:nvSpPr>
        <p:spPr bwMode="auto">
          <a:xfrm>
            <a:off x="381000" y="1611313"/>
            <a:ext cx="75438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Special thank you for operational assistance from:</a:t>
            </a:r>
          </a:p>
          <a:p>
            <a:pPr marL="914400" marR="0" lvl="2" indent="0" algn="l" defTabSz="914400" rtl="0" eaLnBrk="0" fontAlgn="base" latinLnBrk="0" hangingPunct="0">
              <a:lnSpc>
                <a:spcPct val="100000"/>
              </a:lnSpc>
              <a:spcBef>
                <a:spcPct val="2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4341" name="TextBox 7">
            <a:extLst>
              <a:ext uri="{FF2B5EF4-FFF2-40B4-BE49-F238E27FC236}">
                <a16:creationId xmlns:a16="http://schemas.microsoft.com/office/drawing/2014/main" id="{4EDA8BFF-E46E-4119-80FB-AE3B11042A51}"/>
              </a:ext>
            </a:extLst>
          </p:cNvPr>
          <p:cNvSpPr txBox="1">
            <a:spLocks noChangeArrowheads="1"/>
          </p:cNvSpPr>
          <p:nvPr/>
        </p:nvSpPr>
        <p:spPr bwMode="auto">
          <a:xfrm>
            <a:off x="381000" y="2346325"/>
            <a:ext cx="4303713"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Jermaine Fields – UI/UX Lead, UC DTS Application &amp; Software Development/ COM Web Development </a:t>
            </a:r>
          </a:p>
          <a:p>
            <a:pPr marL="342900" marR="0" lvl="0" indent="-342900" algn="l" defTabSz="914400" rtl="0" eaLnBrk="0" fontAlgn="base" latinLnBrk="0" hangingPunct="0">
              <a:lnSpc>
                <a:spcPct val="100000"/>
              </a:lnSpc>
              <a:spcBef>
                <a:spcPct val="0"/>
              </a:spcBef>
              <a:spcAft>
                <a:spcPct val="0"/>
              </a:spcAft>
              <a:buClrTx/>
              <a:buSzTx/>
              <a:buFontTx/>
              <a:buChar char="•"/>
              <a:tabLst/>
              <a:defRPr/>
            </a:pPr>
            <a:endPar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Todd Schutter –Multi-Media Coordinator, UC DTS COM</a:t>
            </a:r>
          </a:p>
        </p:txBody>
      </p:sp>
      <p:pic>
        <p:nvPicPr>
          <p:cNvPr id="14342" name="Picture 11" descr="photo of JermaineFields">
            <a:extLst>
              <a:ext uri="{FF2B5EF4-FFF2-40B4-BE49-F238E27FC236}">
                <a16:creationId xmlns:a16="http://schemas.microsoft.com/office/drawing/2014/main" id="{7268E0C0-03F4-44D0-B509-4012387DE4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584" t="6667" r="27081" b="38335"/>
          <a:stretch>
            <a:fillRect/>
          </a:stretch>
        </p:blipFill>
        <p:spPr bwMode="auto">
          <a:xfrm>
            <a:off x="4860925" y="3032125"/>
            <a:ext cx="13335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3" descr="photo of Todd Schutter">
            <a:extLst>
              <a:ext uri="{FF2B5EF4-FFF2-40B4-BE49-F238E27FC236}">
                <a16:creationId xmlns:a16="http://schemas.microsoft.com/office/drawing/2014/main" id="{58A4C0B9-E325-4554-AF74-A6BC04202F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1250" t="9357" r="6250" b="18126"/>
          <a:stretch>
            <a:fillRect/>
          </a:stretch>
        </p:blipFill>
        <p:spPr bwMode="auto">
          <a:xfrm>
            <a:off x="6553200" y="3032125"/>
            <a:ext cx="1247775"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a:extLst>
              <a:ext uri="{FF2B5EF4-FFF2-40B4-BE49-F238E27FC236}">
                <a16:creationId xmlns:a16="http://schemas.microsoft.com/office/drawing/2014/main" id="{248AA6CA-AB9D-4D9F-A0E6-D728103DAA5A}"/>
              </a:ext>
            </a:extLst>
          </p:cNvPr>
          <p:cNvSpPr>
            <a:spLocks noGrp="1" noChangeArrowheads="1"/>
          </p:cNvSpPr>
          <p:nvPr>
            <p:ph type="title"/>
          </p:nvPr>
        </p:nvSpPr>
        <p:spPr>
          <a:xfrm>
            <a:off x="381000" y="769968"/>
            <a:ext cx="8382000" cy="1524000"/>
          </a:xfrm>
        </p:spPr>
        <p:txBody>
          <a:bodyPr/>
          <a:lstStyle/>
          <a:p>
            <a:r>
              <a:rPr lang="en-US" sz="2800" dirty="0">
                <a:solidFill>
                  <a:srgbClr val="000000"/>
                </a:solidFill>
                <a:effectLst/>
                <a:latin typeface="Arial" panose="020B0604020202020204" pitchFamily="34" charset="0"/>
                <a:ea typeface="Calibri" panose="020F0502020204030204" pitchFamily="34" charset="0"/>
              </a:rPr>
              <a:t>Social and Psychosocial Determinants of Treatment Response and Recovery Among Black Adults Who Use Substances</a:t>
            </a:r>
            <a:endParaRPr lang="en-US" altLang="en-US" sz="2800" dirty="0"/>
          </a:p>
        </p:txBody>
      </p:sp>
      <p:sp>
        <p:nvSpPr>
          <p:cNvPr id="16388" name="Rectangle 1">
            <a:extLst>
              <a:ext uri="{FF2B5EF4-FFF2-40B4-BE49-F238E27FC236}">
                <a16:creationId xmlns:a16="http://schemas.microsoft.com/office/drawing/2014/main" id="{93FB2500-B726-4EB9-9052-9C98C5458F91}"/>
              </a:ext>
            </a:extLst>
          </p:cNvPr>
          <p:cNvSpPr>
            <a:spLocks noChangeArrowheads="1"/>
          </p:cNvSpPr>
          <p:nvPr/>
        </p:nvSpPr>
        <p:spPr bwMode="auto">
          <a:xfrm>
            <a:off x="-10048" y="3013501"/>
            <a:ext cx="45820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Kathy Burlew, PhD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University of Cincinnati</a:t>
            </a:r>
          </a:p>
        </p:txBody>
      </p:sp>
      <p:sp>
        <p:nvSpPr>
          <p:cNvPr id="16389" name="Rectangle 1">
            <a:extLst>
              <a:ext uri="{FF2B5EF4-FFF2-40B4-BE49-F238E27FC236}">
                <a16:creationId xmlns:a16="http://schemas.microsoft.com/office/drawing/2014/main" id="{E76DF82A-1D37-42C1-8A03-9012B2549465}"/>
              </a:ext>
            </a:extLst>
          </p:cNvPr>
          <p:cNvSpPr>
            <a:spLocks noChangeArrowheads="1"/>
          </p:cNvSpPr>
          <p:nvPr/>
        </p:nvSpPr>
        <p:spPr bwMode="auto">
          <a:xfrm>
            <a:off x="3276600" y="4972546"/>
            <a:ext cx="33858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Simeon Goodwin, PhD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The Crossroads Center</a:t>
            </a:r>
          </a:p>
        </p:txBody>
      </p:sp>
      <p:pic>
        <p:nvPicPr>
          <p:cNvPr id="3" name="Picture 2">
            <a:extLst>
              <a:ext uri="{FF2B5EF4-FFF2-40B4-BE49-F238E27FC236}">
                <a16:creationId xmlns:a16="http://schemas.microsoft.com/office/drawing/2014/main" id="{EC4E683B-4D7F-45EB-B5F2-02B7A3B3409C}"/>
              </a:ext>
            </a:extLst>
          </p:cNvPr>
          <p:cNvPicPr>
            <a:picLocks noChangeAspect="1"/>
          </p:cNvPicPr>
          <p:nvPr/>
        </p:nvPicPr>
        <p:blipFill>
          <a:blip r:embed="rId4"/>
          <a:srcRect t="3" b="3"/>
          <a:stretch/>
        </p:blipFill>
        <p:spPr>
          <a:xfrm>
            <a:off x="4166833" y="2502236"/>
            <a:ext cx="1605395" cy="1959045"/>
          </a:xfrm>
          <a:prstGeom prst="rect">
            <a:avLst/>
          </a:prstGeom>
        </p:spPr>
      </p:pic>
      <p:pic>
        <p:nvPicPr>
          <p:cNvPr id="4" name="Picture 3">
            <a:extLst>
              <a:ext uri="{FF2B5EF4-FFF2-40B4-BE49-F238E27FC236}">
                <a16:creationId xmlns:a16="http://schemas.microsoft.com/office/drawing/2014/main" id="{D6C9DEA7-C9E8-496C-CAE7-9DC460D27719}"/>
              </a:ext>
            </a:extLst>
          </p:cNvPr>
          <p:cNvPicPr>
            <a:picLocks noChangeAspect="1"/>
          </p:cNvPicPr>
          <p:nvPr/>
        </p:nvPicPr>
        <p:blipFill>
          <a:blip r:embed="rId5"/>
          <a:srcRect/>
          <a:stretch/>
        </p:blipFill>
        <p:spPr>
          <a:xfrm>
            <a:off x="6773530" y="4548972"/>
            <a:ext cx="1658748" cy="1851828"/>
          </a:xfrm>
          <a:prstGeom prst="rect">
            <a:avLst/>
          </a:prstGeom>
        </p:spPr>
      </p:pic>
    </p:spTree>
    <p:custDataLst>
      <p:tags r:id="rId1"/>
    </p:custDataLst>
    <p:extLst>
      <p:ext uri="{BB962C8B-B14F-4D97-AF65-F5344CB8AC3E}">
        <p14:creationId xmlns:p14="http://schemas.microsoft.com/office/powerpoint/2010/main" val="49260361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99D3BF54-40CB-436C-8A23-B4B483C4C113}"/>
              </a:ext>
            </a:extLst>
          </p:cNvPr>
          <p:cNvSpPr>
            <a:spLocks noGrp="1" noChangeArrowheads="1"/>
          </p:cNvSpPr>
          <p:nvPr>
            <p:ph idx="1"/>
          </p:nvPr>
        </p:nvSpPr>
        <p:spPr>
          <a:xfrm>
            <a:off x="638968" y="1751428"/>
            <a:ext cx="7866063" cy="4344572"/>
          </a:xfrm>
        </p:spPr>
        <p:txBody>
          <a:bodyPr/>
          <a:lstStyle/>
          <a:p>
            <a:pPr>
              <a:lnSpc>
                <a:spcPct val="107000"/>
              </a:lnSpc>
              <a:spcBef>
                <a:spcPts val="0"/>
              </a:spcBef>
              <a:spcAft>
                <a:spcPts val="0"/>
              </a:spcAft>
            </a:pPr>
            <a:r>
              <a:rPr lang="en-US" sz="2400" dirty="0">
                <a:effectLst/>
                <a:ea typeface="Calibri" panose="020F0502020204030204" pitchFamily="34" charset="0"/>
              </a:rPr>
              <a:t>To share research findings demonstrating the effectiveness of treatments that incorporate social-contextual and psychosocial factors for Black adults who use cocaine. </a:t>
            </a:r>
          </a:p>
          <a:p>
            <a:pPr>
              <a:lnSpc>
                <a:spcPct val="107000"/>
              </a:lnSpc>
              <a:spcBef>
                <a:spcPts val="0"/>
              </a:spcBef>
              <a:spcAft>
                <a:spcPts val="0"/>
              </a:spcAft>
            </a:pPr>
            <a:endParaRPr lang="en-US" sz="2400" dirty="0">
              <a:effectLst/>
              <a:ea typeface="Calibri" panose="020F0502020204030204" pitchFamily="34" charset="0"/>
            </a:endParaRPr>
          </a:p>
          <a:p>
            <a:pPr>
              <a:lnSpc>
                <a:spcPct val="107000"/>
              </a:lnSpc>
              <a:spcBef>
                <a:spcPts val="0"/>
              </a:spcBef>
              <a:spcAft>
                <a:spcPts val="0"/>
              </a:spcAft>
            </a:pPr>
            <a:r>
              <a:rPr lang="en-US" sz="2400" dirty="0">
                <a:effectLst/>
                <a:ea typeface="Calibri" panose="020F0502020204030204" pitchFamily="34" charset="0"/>
              </a:rPr>
              <a:t>To share novel approaches to engaging with Black adults who use substances.</a:t>
            </a:r>
          </a:p>
          <a:p>
            <a:pPr>
              <a:lnSpc>
                <a:spcPct val="107000"/>
              </a:lnSpc>
              <a:spcBef>
                <a:spcPts val="0"/>
              </a:spcBef>
              <a:spcAft>
                <a:spcPts val="0"/>
              </a:spcAft>
            </a:pPr>
            <a:endParaRPr lang="en-US" sz="2400" dirty="0">
              <a:effectLst/>
              <a:ea typeface="Calibri" panose="020F0502020204030204" pitchFamily="34" charset="0"/>
            </a:endParaRPr>
          </a:p>
          <a:p>
            <a:pPr>
              <a:lnSpc>
                <a:spcPct val="107000"/>
              </a:lnSpc>
              <a:spcBef>
                <a:spcPts val="0"/>
              </a:spcBef>
              <a:spcAft>
                <a:spcPts val="0"/>
              </a:spcAft>
            </a:pPr>
            <a:r>
              <a:rPr lang="en-US" sz="2400" dirty="0">
                <a:effectLst/>
                <a:ea typeface="Calibri" panose="020F0502020204030204" pitchFamily="34" charset="0"/>
              </a:rPr>
              <a:t>To describe gaps that need to be addressed in research and treatment with Black adults who use substances</a:t>
            </a:r>
            <a:r>
              <a:rPr lang="en-US" sz="2400" dirty="0">
                <a:ea typeface="Calibri" panose="020F0502020204030204" pitchFamily="34" charset="0"/>
              </a:rPr>
              <a:t>.</a:t>
            </a:r>
            <a:endParaRPr lang="en-US" sz="2400" dirty="0">
              <a:effectLst/>
              <a:ea typeface="Calibri" panose="020F0502020204030204" pitchFamily="34" charset="0"/>
            </a:endParaRPr>
          </a:p>
        </p:txBody>
      </p:sp>
      <p:sp>
        <p:nvSpPr>
          <p:cNvPr id="6" name="Rectangle 2">
            <a:extLst>
              <a:ext uri="{FF2B5EF4-FFF2-40B4-BE49-F238E27FC236}">
                <a16:creationId xmlns:a16="http://schemas.microsoft.com/office/drawing/2014/main" id="{C77DE289-A417-46C7-9773-1920ED25D4C7}"/>
              </a:ext>
            </a:extLst>
          </p:cNvPr>
          <p:cNvSpPr txBox="1">
            <a:spLocks noChangeArrowheads="1"/>
          </p:cNvSpPr>
          <p:nvPr/>
        </p:nvSpPr>
        <p:spPr>
          <a:xfrm>
            <a:off x="0" y="609600"/>
            <a:ext cx="9144000" cy="1143000"/>
          </a:xfrm>
          <a:prstGeom prst="rect">
            <a:avLst/>
          </a:prstGeom>
        </p:spPr>
        <p:txBody>
          <a:bodyPr anchor="ctr"/>
          <a:lstStyle>
            <a:lvl1pPr algn="l" rtl="0" eaLnBrk="0" fontAlgn="base" hangingPunct="0">
              <a:lnSpc>
                <a:spcPct val="70000"/>
              </a:lnSpc>
              <a:spcBef>
                <a:spcPct val="0"/>
              </a:spcBef>
              <a:spcAft>
                <a:spcPct val="0"/>
              </a:spcAft>
              <a:defRPr sz="4800" b="1">
                <a:solidFill>
                  <a:schemeClr val="tx2"/>
                </a:solidFill>
                <a:latin typeface="+mj-lt"/>
                <a:ea typeface="ＭＳ Ｐゴシック" pitchFamily="-110" charset="-128"/>
                <a:cs typeface="ＭＳ Ｐゴシック" pitchFamily="-110" charset="-128"/>
              </a:defRPr>
            </a:lvl1pPr>
            <a:lvl2pPr algn="l" rtl="0" eaLnBrk="0" fontAlgn="base" hangingPunct="0">
              <a:lnSpc>
                <a:spcPct val="70000"/>
              </a:lnSpc>
              <a:spcBef>
                <a:spcPct val="0"/>
              </a:spcBef>
              <a:spcAft>
                <a:spcPct val="0"/>
              </a:spcAft>
              <a:defRPr sz="4800" b="1">
                <a:solidFill>
                  <a:schemeClr val="tx2"/>
                </a:solidFill>
                <a:latin typeface="Garamond" pitchFamily="-110" charset="0"/>
                <a:ea typeface="ＭＳ Ｐゴシック" pitchFamily="-110" charset="-128"/>
                <a:cs typeface="ＭＳ Ｐゴシック" pitchFamily="-110" charset="-128"/>
              </a:defRPr>
            </a:lvl2pPr>
            <a:lvl3pPr algn="l" rtl="0" eaLnBrk="0" fontAlgn="base" hangingPunct="0">
              <a:lnSpc>
                <a:spcPct val="70000"/>
              </a:lnSpc>
              <a:spcBef>
                <a:spcPct val="0"/>
              </a:spcBef>
              <a:spcAft>
                <a:spcPct val="0"/>
              </a:spcAft>
              <a:defRPr sz="4800" b="1">
                <a:solidFill>
                  <a:schemeClr val="tx2"/>
                </a:solidFill>
                <a:latin typeface="Garamond" pitchFamily="-110" charset="0"/>
                <a:ea typeface="ＭＳ Ｐゴシック" pitchFamily="-110" charset="-128"/>
                <a:cs typeface="ＭＳ Ｐゴシック" pitchFamily="-110" charset="-128"/>
              </a:defRPr>
            </a:lvl3pPr>
            <a:lvl4pPr algn="l" rtl="0" eaLnBrk="0" fontAlgn="base" hangingPunct="0">
              <a:lnSpc>
                <a:spcPct val="70000"/>
              </a:lnSpc>
              <a:spcBef>
                <a:spcPct val="0"/>
              </a:spcBef>
              <a:spcAft>
                <a:spcPct val="0"/>
              </a:spcAft>
              <a:defRPr sz="4800" b="1">
                <a:solidFill>
                  <a:schemeClr val="tx2"/>
                </a:solidFill>
                <a:latin typeface="Garamond" pitchFamily="-110" charset="0"/>
                <a:ea typeface="ＭＳ Ｐゴシック" pitchFamily="-110" charset="-128"/>
                <a:cs typeface="ＭＳ Ｐゴシック" pitchFamily="-110" charset="-128"/>
              </a:defRPr>
            </a:lvl4pPr>
            <a:lvl5pPr algn="l" rtl="0" eaLnBrk="0" fontAlgn="base" hangingPunct="0">
              <a:lnSpc>
                <a:spcPct val="70000"/>
              </a:lnSpc>
              <a:spcBef>
                <a:spcPct val="0"/>
              </a:spcBef>
              <a:spcAft>
                <a:spcPct val="0"/>
              </a:spcAft>
              <a:defRPr sz="4800" b="1">
                <a:solidFill>
                  <a:schemeClr val="tx2"/>
                </a:solidFill>
                <a:latin typeface="Garamond" pitchFamily="-110" charset="0"/>
                <a:ea typeface="ＭＳ Ｐゴシック" pitchFamily="-110" charset="-128"/>
                <a:cs typeface="ＭＳ Ｐゴシック" pitchFamily="-110" charset="-128"/>
              </a:defRPr>
            </a:lvl5pPr>
            <a:lvl6pPr marL="457200" algn="l" rtl="0" fontAlgn="base">
              <a:lnSpc>
                <a:spcPct val="70000"/>
              </a:lnSpc>
              <a:spcBef>
                <a:spcPct val="0"/>
              </a:spcBef>
              <a:spcAft>
                <a:spcPct val="0"/>
              </a:spcAft>
              <a:defRPr sz="4800" b="1">
                <a:solidFill>
                  <a:schemeClr val="tx2"/>
                </a:solidFill>
                <a:latin typeface="Garamond" pitchFamily="-110" charset="0"/>
              </a:defRPr>
            </a:lvl6pPr>
            <a:lvl7pPr marL="914400" algn="l" rtl="0" fontAlgn="base">
              <a:lnSpc>
                <a:spcPct val="70000"/>
              </a:lnSpc>
              <a:spcBef>
                <a:spcPct val="0"/>
              </a:spcBef>
              <a:spcAft>
                <a:spcPct val="0"/>
              </a:spcAft>
              <a:defRPr sz="4800" b="1">
                <a:solidFill>
                  <a:schemeClr val="tx2"/>
                </a:solidFill>
                <a:latin typeface="Garamond" pitchFamily="-110" charset="0"/>
              </a:defRPr>
            </a:lvl7pPr>
            <a:lvl8pPr marL="1371600" algn="l" rtl="0" fontAlgn="base">
              <a:lnSpc>
                <a:spcPct val="70000"/>
              </a:lnSpc>
              <a:spcBef>
                <a:spcPct val="0"/>
              </a:spcBef>
              <a:spcAft>
                <a:spcPct val="0"/>
              </a:spcAft>
              <a:defRPr sz="4800" b="1">
                <a:solidFill>
                  <a:schemeClr val="tx2"/>
                </a:solidFill>
                <a:latin typeface="Garamond" pitchFamily="-110" charset="0"/>
              </a:defRPr>
            </a:lvl8pPr>
            <a:lvl9pPr marL="1828800" algn="l" rtl="0" fontAlgn="base">
              <a:lnSpc>
                <a:spcPct val="70000"/>
              </a:lnSpc>
              <a:spcBef>
                <a:spcPct val="0"/>
              </a:spcBef>
              <a:spcAft>
                <a:spcPct val="0"/>
              </a:spcAft>
              <a:defRPr sz="4800" b="1">
                <a:solidFill>
                  <a:schemeClr val="tx2"/>
                </a:solidFill>
                <a:latin typeface="Garamond" pitchFamily="-110" charset="0"/>
              </a:defRPr>
            </a:lvl9pPr>
          </a:lstStyle>
          <a:p>
            <a:pPr marL="0" marR="0" lvl="0" indent="0" algn="ctr" defTabSz="914400" rtl="0" eaLnBrk="1" fontAlgn="base" latinLnBrk="0" hangingPunct="1">
              <a:lnSpc>
                <a:spcPct val="7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Learning Objectives</a:t>
            </a:r>
          </a:p>
        </p:txBody>
      </p:sp>
    </p:spTree>
    <p:custDataLst>
      <p:tags r:id="rId1"/>
    </p:custDataLst>
    <p:extLst>
      <p:ext uri="{BB962C8B-B14F-4D97-AF65-F5344CB8AC3E}">
        <p14:creationId xmlns:p14="http://schemas.microsoft.com/office/powerpoint/2010/main" val="1132401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07518-5585-02C8-9216-96F348783EB3}"/>
              </a:ext>
            </a:extLst>
          </p:cNvPr>
          <p:cNvSpPr>
            <a:spLocks noGrp="1"/>
          </p:cNvSpPr>
          <p:nvPr>
            <p:ph type="title"/>
          </p:nvPr>
        </p:nvSpPr>
        <p:spPr>
          <a:xfrm>
            <a:off x="228600" y="762000"/>
            <a:ext cx="8610600" cy="1981200"/>
          </a:xfrm>
        </p:spPr>
        <p:txBody>
          <a:bodyPr/>
          <a:lstStyle/>
          <a:p>
            <a:r>
              <a:rPr lang="en-US" sz="2800" dirty="0"/>
              <a:t>Lessons Learned from Research and Field Experience to Identify Social and Psychosocial Determinants of Treatment Among Black Adults </a:t>
            </a:r>
            <a:br>
              <a:rPr lang="en-US" sz="2800" dirty="0"/>
            </a:br>
            <a:r>
              <a:rPr lang="en-US" sz="2800" dirty="0"/>
              <a:t>Who use Substances</a:t>
            </a:r>
          </a:p>
        </p:txBody>
      </p:sp>
      <p:sp>
        <p:nvSpPr>
          <p:cNvPr id="3" name="Content Placeholder 2">
            <a:extLst>
              <a:ext uri="{FF2B5EF4-FFF2-40B4-BE49-F238E27FC236}">
                <a16:creationId xmlns:a16="http://schemas.microsoft.com/office/drawing/2014/main" id="{8F415B0D-69C1-5776-65CF-AFC48F81E176}"/>
              </a:ext>
            </a:extLst>
          </p:cNvPr>
          <p:cNvSpPr>
            <a:spLocks noGrp="1"/>
          </p:cNvSpPr>
          <p:nvPr>
            <p:ph idx="1"/>
          </p:nvPr>
        </p:nvSpPr>
        <p:spPr>
          <a:xfrm>
            <a:off x="457200" y="3048000"/>
            <a:ext cx="8229600" cy="3276600"/>
          </a:xfrm>
        </p:spPr>
        <p:txBody>
          <a:bodyPr/>
          <a:lstStyle/>
          <a:p>
            <a:r>
              <a:rPr lang="en-US" sz="2400" dirty="0"/>
              <a:t>Part 1: Using research to understand effective treatment components for Blacks who use substances</a:t>
            </a:r>
          </a:p>
          <a:p>
            <a:endParaRPr lang="en-US" sz="2400" dirty="0"/>
          </a:p>
          <a:p>
            <a:r>
              <a:rPr lang="en-US" sz="2400" dirty="0"/>
              <a:t>Part  2: Using field experience to understand the social context of substance use among Blacks who use substances (particularly those not yet seeking treatment)</a:t>
            </a:r>
          </a:p>
          <a:p>
            <a:endParaRPr lang="en-US" sz="2400" dirty="0"/>
          </a:p>
          <a:p>
            <a:r>
              <a:rPr lang="en-US" sz="2400" dirty="0"/>
              <a:t>Discussion </a:t>
            </a:r>
            <a:endParaRPr lang="en-US" dirty="0"/>
          </a:p>
        </p:txBody>
      </p:sp>
      <p:sp>
        <p:nvSpPr>
          <p:cNvPr id="4" name="Slide Number Placeholder 3">
            <a:extLst>
              <a:ext uri="{FF2B5EF4-FFF2-40B4-BE49-F238E27FC236}">
                <a16:creationId xmlns:a16="http://schemas.microsoft.com/office/drawing/2014/main" id="{21708C4A-5A9C-184C-8E12-7AC5B9FB6440}"/>
              </a:ext>
            </a:extLst>
          </p:cNvPr>
          <p:cNvSpPr>
            <a:spLocks noGrp="1"/>
          </p:cNvSpPr>
          <p:nvPr>
            <p:ph type="sldNum" sz="quarter" idx="12"/>
          </p:nvPr>
        </p:nvSpPr>
        <p:spPr/>
        <p:txBody>
          <a:bodyPr/>
          <a:lstStyle/>
          <a:p>
            <a:pPr algn="r" defTabSz="685800" eaLnBrk="1" fontAlgn="auto" hangingPunct="1">
              <a:spcBef>
                <a:spcPts val="0"/>
              </a:spcBef>
              <a:spcAft>
                <a:spcPts val="0"/>
              </a:spcAft>
              <a:buClr>
                <a:srgbClr val="000000"/>
              </a:buClr>
              <a:defRPr/>
            </a:pPr>
            <a:fld id="{80627FC7-DBD1-44E9-8B30-681E901FAEF2}" type="slidenum">
              <a:rPr lang="en-US" sz="900" kern="0">
                <a:solidFill>
                  <a:prstClr val="black">
                    <a:tint val="75000"/>
                  </a:prstClr>
                </a:solidFill>
                <a:latin typeface="Arial"/>
                <a:cs typeface="Arial"/>
                <a:sym typeface="Arial"/>
              </a:rPr>
              <a:pPr algn="r" defTabSz="685800" eaLnBrk="1" fontAlgn="auto" hangingPunct="1">
                <a:spcBef>
                  <a:spcPts val="0"/>
                </a:spcBef>
                <a:spcAft>
                  <a:spcPts val="0"/>
                </a:spcAft>
                <a:buClr>
                  <a:srgbClr val="000000"/>
                </a:buClr>
                <a:defRPr/>
              </a:pPr>
              <a:t>8</a:t>
            </a:fld>
            <a:endParaRPr lang="en-US" sz="900" kern="0" dirty="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79951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D4B1-6142-42A0-8B4E-84F570025B52}"/>
              </a:ext>
            </a:extLst>
          </p:cNvPr>
          <p:cNvSpPr>
            <a:spLocks noGrp="1"/>
          </p:cNvSpPr>
          <p:nvPr>
            <p:ph type="title"/>
          </p:nvPr>
        </p:nvSpPr>
        <p:spPr>
          <a:xfrm>
            <a:off x="381000" y="914400"/>
            <a:ext cx="8305800" cy="860473"/>
          </a:xfrm>
        </p:spPr>
        <p:txBody>
          <a:bodyPr>
            <a:noAutofit/>
          </a:bodyPr>
          <a:lstStyle/>
          <a:p>
            <a:r>
              <a:rPr lang="en-US" dirty="0"/>
              <a:t>Racial/Ethnic Differences in </a:t>
            </a:r>
            <a:br>
              <a:rPr lang="en-US" dirty="0"/>
            </a:br>
            <a:r>
              <a:rPr lang="en-US" dirty="0"/>
              <a:t>Substance Use</a:t>
            </a:r>
          </a:p>
        </p:txBody>
      </p:sp>
      <p:sp>
        <p:nvSpPr>
          <p:cNvPr id="4" name="Content Placeholder 3">
            <a:extLst>
              <a:ext uri="{FF2B5EF4-FFF2-40B4-BE49-F238E27FC236}">
                <a16:creationId xmlns:a16="http://schemas.microsoft.com/office/drawing/2014/main" id="{1E88EE12-194D-4502-8ABD-498BC9CC51E2}"/>
              </a:ext>
            </a:extLst>
          </p:cNvPr>
          <p:cNvSpPr>
            <a:spLocks noGrp="1"/>
          </p:cNvSpPr>
          <p:nvPr>
            <p:ph sz="half" idx="2"/>
          </p:nvPr>
        </p:nvSpPr>
        <p:spPr>
          <a:xfrm>
            <a:off x="731720" y="2130424"/>
            <a:ext cx="7604360" cy="4114801"/>
          </a:xfrm>
        </p:spPr>
        <p:txBody>
          <a:bodyPr>
            <a:noAutofit/>
          </a:bodyPr>
          <a:lstStyle/>
          <a:p>
            <a:pPr marL="0" indent="0">
              <a:buNone/>
            </a:pPr>
            <a:r>
              <a:rPr lang="en-US" sz="2000" dirty="0"/>
              <a:t>Factors related to treatment entry</a:t>
            </a:r>
          </a:p>
          <a:p>
            <a:pPr>
              <a:buFont typeface="Arial" panose="020B0604020202020204" pitchFamily="34" charset="0"/>
              <a:buChar char="‒"/>
            </a:pPr>
            <a:r>
              <a:rPr lang="en-US" sz="2000" dirty="0"/>
              <a:t>Overdose rates (Cano et al., 2020)</a:t>
            </a:r>
          </a:p>
          <a:p>
            <a:pPr>
              <a:buFont typeface="Arial" panose="020B0604020202020204" pitchFamily="34" charset="0"/>
              <a:buChar char="‒"/>
            </a:pPr>
            <a:r>
              <a:rPr lang="en-US" sz="2000" dirty="0"/>
              <a:t>Enter treatment later in the addiction process (Montgomery et al., 2019)</a:t>
            </a:r>
          </a:p>
          <a:p>
            <a:pPr>
              <a:buFont typeface="Arial" panose="020B0604020202020204" pitchFamily="34" charset="0"/>
              <a:buChar char="‒"/>
            </a:pPr>
            <a:r>
              <a:rPr lang="en-US" sz="2000" dirty="0"/>
              <a:t>Consequences for use (Cano et al., 2022; Nicholson Jr &amp; Ford, 2019)</a:t>
            </a:r>
          </a:p>
          <a:p>
            <a:pPr>
              <a:buFont typeface="Arial" panose="020B0604020202020204" pitchFamily="34" charset="0"/>
              <a:buChar char="‒"/>
            </a:pPr>
            <a:endParaRPr lang="en-US" sz="2000" dirty="0"/>
          </a:p>
          <a:p>
            <a:pPr marL="0" indent="0">
              <a:buNone/>
            </a:pPr>
            <a:r>
              <a:rPr lang="en-US" sz="2000" dirty="0"/>
              <a:t>Response to treatment</a:t>
            </a:r>
          </a:p>
          <a:p>
            <a:pPr>
              <a:buFont typeface="Arial" panose="020B0604020202020204" pitchFamily="34" charset="0"/>
              <a:buChar char="‒"/>
            </a:pPr>
            <a:r>
              <a:rPr lang="en-US" sz="2000" dirty="0"/>
              <a:t>Treatment completion (Mennis &amp; Stahler, 2016; Saloner &amp; Cook, 2013)</a:t>
            </a:r>
          </a:p>
          <a:p>
            <a:pPr>
              <a:buFont typeface="Arial" panose="020B0604020202020204" pitchFamily="34" charset="0"/>
              <a:buChar char="‒"/>
            </a:pPr>
            <a:r>
              <a:rPr lang="en-US" sz="2000" dirty="0"/>
              <a:t>Treatment efficacy (SAMHSA, 2020,2020)</a:t>
            </a:r>
          </a:p>
        </p:txBody>
      </p:sp>
      <p:sp>
        <p:nvSpPr>
          <p:cNvPr id="7" name="Slide Number Placeholder 6">
            <a:extLst>
              <a:ext uri="{FF2B5EF4-FFF2-40B4-BE49-F238E27FC236}">
                <a16:creationId xmlns:a16="http://schemas.microsoft.com/office/drawing/2014/main" id="{2A0FF868-241D-9F03-88A4-032D7BA7A6A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
                <a:srgbClr val="000000"/>
              </a:buClr>
              <a:buSzTx/>
              <a:buFontTx/>
              <a:buNone/>
              <a:tabLst/>
              <a:defRPr/>
            </a:pPr>
            <a:fld id="{80627FC7-DBD1-44E9-8B30-681E901FAEF2}" type="slidenum">
              <a:rPr kumimoji="0" lang="en-US" sz="900" b="0" i="0" u="none" strike="noStrike" kern="0" cap="none" spc="0" normalizeH="0" baseline="0" noProof="0">
                <a:ln>
                  <a:noFill/>
                </a:ln>
                <a:solidFill>
                  <a:prstClr val="black">
                    <a:tint val="75000"/>
                  </a:prstClr>
                </a:solidFill>
                <a:effectLst/>
                <a:uLnTx/>
                <a:uFillTx/>
                <a:latin typeface="Arial"/>
                <a:ea typeface="MS PGothic" panose="020B0600070205080204" pitchFamily="34" charset="-128"/>
                <a:cs typeface="Arial"/>
                <a:sym typeface="Arial"/>
              </a:rPr>
              <a:pPr marL="0" marR="0" lvl="0" indent="0" algn="r" defTabSz="685800" rtl="0" eaLnBrk="1" fontAlgn="auto" latinLnBrk="0" hangingPunct="1">
                <a:lnSpc>
                  <a:spcPct val="100000"/>
                </a:lnSpc>
                <a:spcBef>
                  <a:spcPts val="0"/>
                </a:spcBef>
                <a:spcAft>
                  <a:spcPts val="0"/>
                </a:spcAft>
                <a:buClr>
                  <a:srgbClr val="000000"/>
                </a:buClr>
                <a:buSzTx/>
                <a:buFontTx/>
                <a:buNone/>
                <a:tabLst/>
                <a:defRPr/>
              </a:pPr>
              <a:t>9</a:t>
            </a:fld>
            <a:endParaRPr kumimoji="0" lang="en-US" sz="900" b="0" i="0" u="none" strike="noStrike" kern="0" cap="none" spc="0" normalizeH="0" baseline="0" noProof="0" dirty="0">
              <a:ln>
                <a:noFill/>
              </a:ln>
              <a:solidFill>
                <a:prstClr val="black">
                  <a:tint val="75000"/>
                </a:prstClr>
              </a:solidFill>
              <a:effectLst/>
              <a:uLnTx/>
              <a:uFillTx/>
              <a:latin typeface="Arial"/>
              <a:ea typeface="MS PGothic" panose="020B0600070205080204" pitchFamily="34" charset="-128"/>
              <a:cs typeface="Arial"/>
              <a:sym typeface="Arial"/>
            </a:endParaRPr>
          </a:p>
        </p:txBody>
      </p:sp>
    </p:spTree>
    <p:extLst>
      <p:ext uri="{BB962C8B-B14F-4D97-AF65-F5344CB8AC3E}">
        <p14:creationId xmlns:p14="http://schemas.microsoft.com/office/powerpoint/2010/main" val="5579980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8115</TotalTime>
  <Words>2724</Words>
  <Application>Microsoft Office PowerPoint</Application>
  <PresentationFormat>On-screen Show (4:3)</PresentationFormat>
  <Paragraphs>359</Paragraphs>
  <Slides>46</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Century Gothic</vt:lpstr>
      <vt:lpstr>Maven Pro</vt:lpstr>
      <vt:lpstr>Nunito</vt:lpstr>
      <vt:lpstr>Verdana</vt:lpstr>
      <vt:lpstr>Default Design</vt:lpstr>
      <vt:lpstr>UC College of Medicine Center for Addiction Research (CAR)  Summer Speaker Series</vt:lpstr>
      <vt:lpstr>Center for Addiction Research (CAR)</vt:lpstr>
      <vt:lpstr>CAR Website</vt:lpstr>
      <vt:lpstr>The COM CAR Summer Speaker Series</vt:lpstr>
      <vt:lpstr>The COM CAR Summer Speaker Series</vt:lpstr>
      <vt:lpstr>Social and Psychosocial Determinants of Treatment Response and Recovery Among Black Adults Who Use Substances</vt:lpstr>
      <vt:lpstr>PowerPoint Presentation</vt:lpstr>
      <vt:lpstr>Lessons Learned from Research and Field Experience to Identify Social and Psychosocial Determinants of Treatment Among Black Adults  Who use Substances</vt:lpstr>
      <vt:lpstr>Racial/Ethnic Differences in  Substance Use</vt:lpstr>
      <vt:lpstr>Evidence-Based Interventions: Background</vt:lpstr>
      <vt:lpstr>Effectiveness of Evidence-Based Treatments for Black People</vt:lpstr>
      <vt:lpstr>So……how do we proceed?</vt:lpstr>
      <vt:lpstr>Substance use among Black people linked to psychosocial and social-contextual factors (e.g. trauma, mental health, family social relationships) </vt:lpstr>
      <vt:lpstr>Our work addresses that gap</vt:lpstr>
      <vt:lpstr>   Part One  Integrative Data Analysis of CTN Studies to Examine the Impact of Psychosocial Treatments for Black People Who Use Cocaine   (No Conflicts to Disclose)</vt:lpstr>
      <vt:lpstr>Aims </vt:lpstr>
      <vt:lpstr>Hypothesis</vt:lpstr>
      <vt:lpstr>Study Utilized Integrated Data Analysis (IDA)</vt:lpstr>
      <vt:lpstr>Method</vt:lpstr>
      <vt:lpstr>Selected Interventions: 3 Treatment Conditions</vt:lpstr>
      <vt:lpstr>Selection of Cases </vt:lpstr>
      <vt:lpstr>Sample Characteristics Across Trials  </vt:lpstr>
      <vt:lpstr>Outcome variable was a latent substance use measure</vt:lpstr>
      <vt:lpstr>Analysis Plan</vt:lpstr>
      <vt:lpstr>Latent Cocaine Use Severity Results</vt:lpstr>
      <vt:lpstr>  Figure 1. Cocaine use severity across treatment classifications throughout treatment and 12-month follow-up (N = 1381) </vt:lpstr>
      <vt:lpstr>End of Treatment Results</vt:lpstr>
      <vt:lpstr>End-of-Treatment through 12 Month Follow-up</vt:lpstr>
      <vt:lpstr>  Figure 2. Cocaine use severity across treatment classifications throughout treatment and 12-month follow-up  </vt:lpstr>
      <vt:lpstr>Within Group Variations</vt:lpstr>
      <vt:lpstr>Discussion and Implications</vt:lpstr>
      <vt:lpstr>Limitations and Strengths</vt:lpstr>
      <vt:lpstr>Conclusions</vt:lpstr>
      <vt:lpstr> Outreach and Lessons Learned From The Field   Dr. Simeon Goodwin</vt:lpstr>
      <vt:lpstr>What I do</vt:lpstr>
      <vt:lpstr>Outreach</vt:lpstr>
      <vt:lpstr>Lesson One</vt:lpstr>
      <vt:lpstr>Lesson Two</vt:lpstr>
      <vt:lpstr>Lesson Three</vt:lpstr>
      <vt:lpstr>Lesson Four</vt:lpstr>
      <vt:lpstr>Lesson Five</vt:lpstr>
      <vt:lpstr>References</vt:lpstr>
      <vt:lpstr>Thank you!</vt:lpstr>
      <vt:lpstr>Q&amp;A</vt:lpstr>
      <vt:lpstr>Thank you for joining us!</vt:lpstr>
      <vt:lpstr>PowerPoint Presentation</vt:lpstr>
    </vt:vector>
  </TitlesOfParts>
  <Company>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Viral Characterization of Occult Hepatitis B Virus Infection in HIV Positive Individuals</dc:title>
  <dc:creator>UC</dc:creator>
  <cp:lastModifiedBy>Rowe, Jennifer</cp:lastModifiedBy>
  <cp:revision>556</cp:revision>
  <cp:lastPrinted>2018-03-16T19:06:52Z</cp:lastPrinted>
  <dcterms:created xsi:type="dcterms:W3CDTF">2011-03-01T14:11:04Z</dcterms:created>
  <dcterms:modified xsi:type="dcterms:W3CDTF">2024-08-14T16:56:20Z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E639A41A-ED10-4F96-8273-890067E38BCA</vt:lpwstr>
  </property>
  <property fmtid="{D5CDD505-2E9C-101B-9397-08002B2CF9AE}" pid="3" name="ArticulatePath">
    <vt:lpwstr>8.9.2023 Examining Substance Use Around the Timing of...draft (3)</vt:lpwstr>
  </property>
</Properties>
</file>