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717" r:id="rId2"/>
    <p:sldId id="1677" r:id="rId3"/>
    <p:sldId id="531" r:id="rId4"/>
    <p:sldId id="534" r:id="rId5"/>
    <p:sldId id="532" r:id="rId6"/>
    <p:sldId id="661" r:id="rId7"/>
    <p:sldId id="1686" r:id="rId8"/>
    <p:sldId id="1683" r:id="rId9"/>
    <p:sldId id="1687" r:id="rId10"/>
    <p:sldId id="1688" r:id="rId11"/>
    <p:sldId id="1678" r:id="rId12"/>
    <p:sldId id="1680" r:id="rId13"/>
    <p:sldId id="1679" r:id="rId14"/>
    <p:sldId id="1681" r:id="rId15"/>
    <p:sldId id="262" r:id="rId16"/>
    <p:sldId id="1682" r:id="rId17"/>
    <p:sldId id="1684" r:id="rId18"/>
    <p:sldId id="1689" r:id="rId19"/>
    <p:sldId id="707" r:id="rId20"/>
    <p:sldId id="705" r:id="rId21"/>
    <p:sldId id="53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8EBC6-BF91-4D2D-9545-79A47DE81209}" v="10" dt="2021-08-12T12:52:37.208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1"/>
    <p:restoredTop sz="88372"/>
  </p:normalViewPr>
  <p:slideViewPr>
    <p:cSldViewPr>
      <p:cViewPr varScale="1">
        <p:scale>
          <a:sx n="63" d="100"/>
          <a:sy n="63" d="100"/>
        </p:scale>
        <p:origin x="18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43"/>
    </p:cViewPr>
  </p:sorterViewPr>
  <p:notesViewPr>
    <p:cSldViewPr>
      <p:cViewPr varScale="1">
        <p:scale>
          <a:sx n="75" d="100"/>
          <a:sy n="75" d="100"/>
        </p:scale>
        <p:origin x="-17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ley, Dena (cranleda)" userId="77e140ef-5738-4538-8915-039cd8a93c6c" providerId="ADAL" clId="{38C668FD-1C00-4D1D-926C-B0D6F1B73EBD}"/>
    <pc:docChg chg="custSel addSld delSld modSld sldOrd">
      <pc:chgData name="Cranley, Dena (cranleda)" userId="77e140ef-5738-4538-8915-039cd8a93c6c" providerId="ADAL" clId="{38C668FD-1C00-4D1D-926C-B0D6F1B73EBD}" dt="2021-08-10T17:20:12.290" v="2009" actId="20577"/>
      <pc:docMkLst>
        <pc:docMk/>
      </pc:docMkLst>
      <pc:sldChg chg="modSp">
        <pc:chgData name="Cranley, Dena (cranleda)" userId="77e140ef-5738-4538-8915-039cd8a93c6c" providerId="ADAL" clId="{38C668FD-1C00-4D1D-926C-B0D6F1B73EBD}" dt="2021-08-10T15:25:59.319" v="540" actId="1076"/>
        <pc:sldMkLst>
          <pc:docMk/>
          <pc:sldMk cId="0" sldId="532"/>
        </pc:sldMkLst>
        <pc:picChg chg="mod">
          <ac:chgData name="Cranley, Dena (cranleda)" userId="77e140ef-5738-4538-8915-039cd8a93c6c" providerId="ADAL" clId="{38C668FD-1C00-4D1D-926C-B0D6F1B73EBD}" dt="2021-08-10T15:25:59.319" v="540" actId="1076"/>
          <ac:picMkLst>
            <pc:docMk/>
            <pc:sldMk cId="0" sldId="532"/>
            <ac:picMk id="11" creationId="{BBE1ADE3-874D-4D28-89BE-DB9EA2E022A5}"/>
          </ac:picMkLst>
        </pc:picChg>
      </pc:sldChg>
      <pc:sldChg chg="modSp mod ord">
        <pc:chgData name="Cranley, Dena (cranleda)" userId="77e140ef-5738-4538-8915-039cd8a93c6c" providerId="ADAL" clId="{38C668FD-1C00-4D1D-926C-B0D6F1B73EBD}" dt="2021-08-10T15:27:54.669" v="558"/>
        <pc:sldMkLst>
          <pc:docMk/>
          <pc:sldMk cId="0" sldId="661"/>
        </pc:sldMkLst>
        <pc:spChg chg="mod">
          <ac:chgData name="Cranley, Dena (cranleda)" userId="77e140ef-5738-4538-8915-039cd8a93c6c" providerId="ADAL" clId="{38C668FD-1C00-4D1D-926C-B0D6F1B73EBD}" dt="2021-08-10T15:25:07.362" v="536" actId="20577"/>
          <ac:spMkLst>
            <pc:docMk/>
            <pc:sldMk cId="0" sldId="661"/>
            <ac:spMk id="18434" creationId="{99D3BF54-40CB-436C-8A23-B4B483C4C113}"/>
          </ac:spMkLst>
        </pc:spChg>
      </pc:sldChg>
      <pc:sldChg chg="addSp delSp modSp new mod modClrScheme chgLayout">
        <pc:chgData name="Cranley, Dena (cranleda)" userId="77e140ef-5738-4538-8915-039cd8a93c6c" providerId="ADAL" clId="{38C668FD-1C00-4D1D-926C-B0D6F1B73EBD}" dt="2021-08-10T16:12:21.893" v="936" actId="1076"/>
        <pc:sldMkLst>
          <pc:docMk/>
          <pc:sldMk cId="2889167744" sldId="1683"/>
        </pc:sldMkLst>
        <pc:spChg chg="mod">
          <ac:chgData name="Cranley, Dena (cranleda)" userId="77e140ef-5738-4538-8915-039cd8a93c6c" providerId="ADAL" clId="{38C668FD-1C00-4D1D-926C-B0D6F1B73EBD}" dt="2021-08-10T15:33:55.754" v="577" actId="26606"/>
          <ac:spMkLst>
            <pc:docMk/>
            <pc:sldMk cId="2889167744" sldId="1683"/>
            <ac:spMk id="2" creationId="{0A69866D-AD28-4D58-8C52-A0141424C56A}"/>
          </ac:spMkLst>
        </pc:spChg>
        <pc:spChg chg="del mod">
          <ac:chgData name="Cranley, Dena (cranleda)" userId="77e140ef-5738-4538-8915-039cd8a93c6c" providerId="ADAL" clId="{38C668FD-1C00-4D1D-926C-B0D6F1B73EBD}" dt="2021-08-10T15:33:51.446" v="576"/>
          <ac:spMkLst>
            <pc:docMk/>
            <pc:sldMk cId="2889167744" sldId="1683"/>
            <ac:spMk id="3" creationId="{C614D5D0-EE64-4346-931C-6322F278A9A2}"/>
          </ac:spMkLst>
        </pc:spChg>
        <pc:spChg chg="add mod ord">
          <ac:chgData name="Cranley, Dena (cranleda)" userId="77e140ef-5738-4538-8915-039cd8a93c6c" providerId="ADAL" clId="{38C668FD-1C00-4D1D-926C-B0D6F1B73EBD}" dt="2021-08-10T16:12:16.571" v="935" actId="20577"/>
          <ac:spMkLst>
            <pc:docMk/>
            <pc:sldMk cId="2889167744" sldId="1683"/>
            <ac:spMk id="9" creationId="{647C002B-5135-448A-8306-A6956756C20F}"/>
          </ac:spMkLst>
        </pc:spChg>
        <pc:picChg chg="add mod">
          <ac:chgData name="Cranley, Dena (cranleda)" userId="77e140ef-5738-4538-8915-039cd8a93c6c" providerId="ADAL" clId="{38C668FD-1C00-4D1D-926C-B0D6F1B73EBD}" dt="2021-08-10T16:12:21.893" v="936" actId="1076"/>
          <ac:picMkLst>
            <pc:docMk/>
            <pc:sldMk cId="2889167744" sldId="1683"/>
            <ac:picMk id="4" creationId="{B82F6A78-FE56-473C-BB52-98FF1384DDDF}"/>
          </ac:picMkLst>
        </pc:picChg>
      </pc:sldChg>
      <pc:sldChg chg="addSp delSp modSp new mod">
        <pc:chgData name="Cranley, Dena (cranleda)" userId="77e140ef-5738-4538-8915-039cd8a93c6c" providerId="ADAL" clId="{38C668FD-1C00-4D1D-926C-B0D6F1B73EBD}" dt="2021-08-10T17:19:55.694" v="2007" actId="20577"/>
        <pc:sldMkLst>
          <pc:docMk/>
          <pc:sldMk cId="2397228563" sldId="1684"/>
        </pc:sldMkLst>
        <pc:spChg chg="mod">
          <ac:chgData name="Cranley, Dena (cranleda)" userId="77e140ef-5738-4538-8915-039cd8a93c6c" providerId="ADAL" clId="{38C668FD-1C00-4D1D-926C-B0D6F1B73EBD}" dt="2021-08-10T17:19:55.694" v="2007" actId="20577"/>
          <ac:spMkLst>
            <pc:docMk/>
            <pc:sldMk cId="2397228563" sldId="1684"/>
            <ac:spMk id="2" creationId="{7E0125E8-E730-4B4D-8B37-2885BEB6DE66}"/>
          </ac:spMkLst>
        </pc:spChg>
        <pc:spChg chg="del mod">
          <ac:chgData name="Cranley, Dena (cranleda)" userId="77e140ef-5738-4538-8915-039cd8a93c6c" providerId="ADAL" clId="{38C668FD-1C00-4D1D-926C-B0D6F1B73EBD}" dt="2021-08-10T16:48:05.879" v="1353" actId="26606"/>
          <ac:spMkLst>
            <pc:docMk/>
            <pc:sldMk cId="2397228563" sldId="1684"/>
            <ac:spMk id="3" creationId="{A2DF4DB3-61E9-48A2-9DB0-2848FE2C5471}"/>
          </ac:spMkLst>
        </pc:spChg>
        <pc:graphicFrameChg chg="add">
          <ac:chgData name="Cranley, Dena (cranleda)" userId="77e140ef-5738-4538-8915-039cd8a93c6c" providerId="ADAL" clId="{38C668FD-1C00-4D1D-926C-B0D6F1B73EBD}" dt="2021-08-10T16:48:05.879" v="1353" actId="26606"/>
          <ac:graphicFrameMkLst>
            <pc:docMk/>
            <pc:sldMk cId="2397228563" sldId="1684"/>
            <ac:graphicFrameMk id="5" creationId="{5AA715A3-E85D-4C3C-86B4-2AD16D9A5A63}"/>
          </ac:graphicFrameMkLst>
        </pc:graphicFrameChg>
      </pc:sldChg>
      <pc:sldChg chg="new del">
        <pc:chgData name="Cranley, Dena (cranleda)" userId="77e140ef-5738-4538-8915-039cd8a93c6c" providerId="ADAL" clId="{38C668FD-1C00-4D1D-926C-B0D6F1B73EBD}" dt="2021-08-10T15:28:00.606" v="559" actId="47"/>
        <pc:sldMkLst>
          <pc:docMk/>
          <pc:sldMk cId="2348746470" sldId="1685"/>
        </pc:sldMkLst>
      </pc:sldChg>
      <pc:sldChg chg="addSp delSp modSp new mod modClrScheme chgLayout">
        <pc:chgData name="Cranley, Dena (cranleda)" userId="77e140ef-5738-4538-8915-039cd8a93c6c" providerId="ADAL" clId="{38C668FD-1C00-4D1D-926C-B0D6F1B73EBD}" dt="2021-08-10T15:27:46.633" v="556" actId="478"/>
        <pc:sldMkLst>
          <pc:docMk/>
          <pc:sldMk cId="2479098745" sldId="1686"/>
        </pc:sldMkLst>
        <pc:spChg chg="add del mod">
          <ac:chgData name="Cranley, Dena (cranleda)" userId="77e140ef-5738-4538-8915-039cd8a93c6c" providerId="ADAL" clId="{38C668FD-1C00-4D1D-926C-B0D6F1B73EBD}" dt="2021-08-10T15:26:41.074" v="544" actId="26606"/>
          <ac:spMkLst>
            <pc:docMk/>
            <pc:sldMk cId="2479098745" sldId="1686"/>
            <ac:spMk id="7" creationId="{B21B1BA0-BE69-4871-AE61-1956CC58A4F8}"/>
          </ac:spMkLst>
        </pc:spChg>
        <pc:spChg chg="add del mod">
          <ac:chgData name="Cranley, Dena (cranleda)" userId="77e140ef-5738-4538-8915-039cd8a93c6c" providerId="ADAL" clId="{38C668FD-1C00-4D1D-926C-B0D6F1B73EBD}" dt="2021-08-10T15:26:41.074" v="544" actId="26606"/>
          <ac:spMkLst>
            <pc:docMk/>
            <pc:sldMk cId="2479098745" sldId="1686"/>
            <ac:spMk id="9" creationId="{2EBE943E-DF25-4873-BA7D-8279E57D3476}"/>
          </ac:spMkLst>
        </pc:spChg>
        <pc:spChg chg="add mod">
          <ac:chgData name="Cranley, Dena (cranleda)" userId="77e140ef-5738-4538-8915-039cd8a93c6c" providerId="ADAL" clId="{38C668FD-1C00-4D1D-926C-B0D6F1B73EBD}" dt="2021-08-10T15:27:44.013" v="555" actId="1076"/>
          <ac:spMkLst>
            <pc:docMk/>
            <pc:sldMk cId="2479098745" sldId="1686"/>
            <ac:spMk id="10" creationId="{928B942A-2E10-477C-804F-043745726F6C}"/>
          </ac:spMkLst>
        </pc:spChg>
        <pc:spChg chg="add del mod">
          <ac:chgData name="Cranley, Dena (cranleda)" userId="77e140ef-5738-4538-8915-039cd8a93c6c" providerId="ADAL" clId="{38C668FD-1C00-4D1D-926C-B0D6F1B73EBD}" dt="2021-08-10T15:26:41.074" v="544" actId="26606"/>
          <ac:spMkLst>
            <pc:docMk/>
            <pc:sldMk cId="2479098745" sldId="1686"/>
            <ac:spMk id="11" creationId="{C4B12D77-FA64-492E-8021-3CF80D44554E}"/>
          </ac:spMkLst>
        </pc:spChg>
        <pc:spChg chg="add del mod">
          <ac:chgData name="Cranley, Dena (cranleda)" userId="77e140ef-5738-4538-8915-039cd8a93c6c" providerId="ADAL" clId="{38C668FD-1C00-4D1D-926C-B0D6F1B73EBD}" dt="2021-08-10T15:26:41.074" v="544" actId="26606"/>
          <ac:spMkLst>
            <pc:docMk/>
            <pc:sldMk cId="2479098745" sldId="1686"/>
            <ac:spMk id="13" creationId="{3B70DFAF-7CED-4988-A987-3ADB96590ADE}"/>
          </ac:spMkLst>
        </pc:spChg>
        <pc:spChg chg="add del mod">
          <ac:chgData name="Cranley, Dena (cranleda)" userId="77e140ef-5738-4538-8915-039cd8a93c6c" providerId="ADAL" clId="{38C668FD-1C00-4D1D-926C-B0D6F1B73EBD}" dt="2021-08-10T15:27:46.633" v="556" actId="478"/>
          <ac:spMkLst>
            <pc:docMk/>
            <pc:sldMk cId="2479098745" sldId="1686"/>
            <ac:spMk id="18" creationId="{CDE666AE-3CE3-4A34-9E81-9F820E9EF7FF}"/>
          </ac:spMkLst>
        </pc:spChg>
        <pc:spChg chg="add del mod">
          <ac:chgData name="Cranley, Dena (cranleda)" userId="77e140ef-5738-4538-8915-039cd8a93c6c" providerId="ADAL" clId="{38C668FD-1C00-4D1D-926C-B0D6F1B73EBD}" dt="2021-08-10T15:27:02.608" v="546" actId="478"/>
          <ac:spMkLst>
            <pc:docMk/>
            <pc:sldMk cId="2479098745" sldId="1686"/>
            <ac:spMk id="20" creationId="{86CE8F02-126A-4BF0-BF65-8F0917FB4913}"/>
          </ac:spMkLst>
        </pc:spChg>
        <pc:picChg chg="add mod">
          <ac:chgData name="Cranley, Dena (cranleda)" userId="77e140ef-5738-4538-8915-039cd8a93c6c" providerId="ADAL" clId="{38C668FD-1C00-4D1D-926C-B0D6F1B73EBD}" dt="2021-08-10T15:27:20.679" v="553" actId="1076"/>
          <ac:picMkLst>
            <pc:docMk/>
            <pc:sldMk cId="2479098745" sldId="1686"/>
            <ac:picMk id="2" creationId="{72922599-C444-4C36-9972-DF8907568819}"/>
          </ac:picMkLst>
        </pc:picChg>
      </pc:sldChg>
      <pc:sldChg chg="addSp delSp modSp new mod ord">
        <pc:chgData name="Cranley, Dena (cranleda)" userId="77e140ef-5738-4538-8915-039cd8a93c6c" providerId="ADAL" clId="{38C668FD-1C00-4D1D-926C-B0D6F1B73EBD}" dt="2021-08-10T16:47:18.095" v="1352"/>
        <pc:sldMkLst>
          <pc:docMk/>
          <pc:sldMk cId="295108656" sldId="1687"/>
        </pc:sldMkLst>
        <pc:spChg chg="mod">
          <ac:chgData name="Cranley, Dena (cranleda)" userId="77e140ef-5738-4538-8915-039cd8a93c6c" providerId="ADAL" clId="{38C668FD-1C00-4D1D-926C-B0D6F1B73EBD}" dt="2021-08-10T16:13:15.659" v="987" actId="20577"/>
          <ac:spMkLst>
            <pc:docMk/>
            <pc:sldMk cId="295108656" sldId="1687"/>
            <ac:spMk id="2" creationId="{A465B3D0-3ED8-4966-AFB1-DF1FAA1AA700}"/>
          </ac:spMkLst>
        </pc:spChg>
        <pc:spChg chg="del">
          <ac:chgData name="Cranley, Dena (cranleda)" userId="77e140ef-5738-4538-8915-039cd8a93c6c" providerId="ADAL" clId="{38C668FD-1C00-4D1D-926C-B0D6F1B73EBD}" dt="2021-08-10T16:13:32.746" v="988"/>
          <ac:spMkLst>
            <pc:docMk/>
            <pc:sldMk cId="295108656" sldId="1687"/>
            <ac:spMk id="3" creationId="{4530F265-9B16-413A-8A38-FEC0977A16D4}"/>
          </ac:spMkLst>
        </pc:spChg>
        <pc:spChg chg="mod">
          <ac:chgData name="Cranley, Dena (cranleda)" userId="77e140ef-5738-4538-8915-039cd8a93c6c" providerId="ADAL" clId="{38C668FD-1C00-4D1D-926C-B0D6F1B73EBD}" dt="2021-08-10T16:23:15.640" v="1343" actId="404"/>
          <ac:spMkLst>
            <pc:docMk/>
            <pc:sldMk cId="295108656" sldId="1687"/>
            <ac:spMk id="4" creationId="{B46B5E2A-BE2A-4CA7-ADF9-829CA3172E6E}"/>
          </ac:spMkLst>
        </pc:spChg>
        <pc:picChg chg="add mod">
          <ac:chgData name="Cranley, Dena (cranleda)" userId="77e140ef-5738-4538-8915-039cd8a93c6c" providerId="ADAL" clId="{38C668FD-1C00-4D1D-926C-B0D6F1B73EBD}" dt="2021-08-10T16:13:37.984" v="989" actId="1076"/>
          <ac:picMkLst>
            <pc:docMk/>
            <pc:sldMk cId="295108656" sldId="1687"/>
            <ac:picMk id="5" creationId="{B82F6A78-FE56-473C-BB52-98FF1384DDDF}"/>
          </ac:picMkLst>
        </pc:picChg>
      </pc:sldChg>
      <pc:sldChg chg="addSp delSp modSp new mod">
        <pc:chgData name="Cranley, Dena (cranleda)" userId="77e140ef-5738-4538-8915-039cd8a93c6c" providerId="ADAL" clId="{38C668FD-1C00-4D1D-926C-B0D6F1B73EBD}" dt="2021-08-10T16:47:12.789" v="1350" actId="1076"/>
        <pc:sldMkLst>
          <pc:docMk/>
          <pc:sldMk cId="1746229142" sldId="1688"/>
        </pc:sldMkLst>
        <pc:spChg chg="del">
          <ac:chgData name="Cranley, Dena (cranleda)" userId="77e140ef-5738-4538-8915-039cd8a93c6c" providerId="ADAL" clId="{38C668FD-1C00-4D1D-926C-B0D6F1B73EBD}" dt="2021-08-10T16:47:08.653" v="1348" actId="478"/>
          <ac:spMkLst>
            <pc:docMk/>
            <pc:sldMk cId="1746229142" sldId="1688"/>
            <ac:spMk id="2" creationId="{574A11C1-9C5B-49EE-A503-FA0FEC490662}"/>
          </ac:spMkLst>
        </pc:spChg>
        <pc:picChg chg="add mod">
          <ac:chgData name="Cranley, Dena (cranleda)" userId="77e140ef-5738-4538-8915-039cd8a93c6c" providerId="ADAL" clId="{38C668FD-1C00-4D1D-926C-B0D6F1B73EBD}" dt="2021-08-10T16:47:12.789" v="1350" actId="1076"/>
          <ac:picMkLst>
            <pc:docMk/>
            <pc:sldMk cId="1746229142" sldId="1688"/>
            <ac:picMk id="3" creationId="{B66E6E0F-9C42-4FB0-A225-563D2E7A59C4}"/>
          </ac:picMkLst>
        </pc:picChg>
      </pc:sldChg>
      <pc:sldChg chg="addSp modSp new mod ord modClrScheme chgLayout">
        <pc:chgData name="Cranley, Dena (cranleda)" userId="77e140ef-5738-4538-8915-039cd8a93c6c" providerId="ADAL" clId="{38C668FD-1C00-4D1D-926C-B0D6F1B73EBD}" dt="2021-08-10T17:20:12.290" v="2009" actId="20577"/>
        <pc:sldMkLst>
          <pc:docMk/>
          <pc:sldMk cId="2111321659" sldId="1689"/>
        </pc:sldMkLst>
        <pc:spChg chg="mod">
          <ac:chgData name="Cranley, Dena (cranleda)" userId="77e140ef-5738-4538-8915-039cd8a93c6c" providerId="ADAL" clId="{38C668FD-1C00-4D1D-926C-B0D6F1B73EBD}" dt="2021-08-10T17:18:55.515" v="1967" actId="26606"/>
          <ac:spMkLst>
            <pc:docMk/>
            <pc:sldMk cId="2111321659" sldId="1689"/>
            <ac:spMk id="2" creationId="{ECEC7A28-E753-4679-BDF4-822DA28B1746}"/>
          </ac:spMkLst>
        </pc:spChg>
        <pc:spChg chg="mod">
          <ac:chgData name="Cranley, Dena (cranleda)" userId="77e140ef-5738-4538-8915-039cd8a93c6c" providerId="ADAL" clId="{38C668FD-1C00-4D1D-926C-B0D6F1B73EBD}" dt="2021-08-10T17:20:12.290" v="2009" actId="20577"/>
          <ac:spMkLst>
            <pc:docMk/>
            <pc:sldMk cId="2111321659" sldId="1689"/>
            <ac:spMk id="3" creationId="{D89A0CBA-9701-40A5-A4BE-C7BA644F8804}"/>
          </ac:spMkLst>
        </pc:spChg>
        <pc:picChg chg="add mod">
          <ac:chgData name="Cranley, Dena (cranleda)" userId="77e140ef-5738-4538-8915-039cd8a93c6c" providerId="ADAL" clId="{38C668FD-1C00-4D1D-926C-B0D6F1B73EBD}" dt="2021-08-10T17:19:04.038" v="1969" actId="1076"/>
          <ac:picMkLst>
            <pc:docMk/>
            <pc:sldMk cId="2111321659" sldId="1689"/>
            <ac:picMk id="5" creationId="{79D29435-1473-4373-8A81-0997C3247FAF}"/>
          </ac:picMkLst>
        </pc:picChg>
      </pc:sldChg>
    </pc:docChg>
  </pc:docChgLst>
  <pc:docChgLst>
    <pc:chgData name="Jennifer Rowe" userId="c1b94c4710673ddb" providerId="LiveId" clId="{60F8EBC6-BF91-4D2D-9545-79A47DE81209}"/>
    <pc:docChg chg="custSel modSld">
      <pc:chgData name="Jennifer Rowe" userId="c1b94c4710673ddb" providerId="LiveId" clId="{60F8EBC6-BF91-4D2D-9545-79A47DE81209}" dt="2021-08-12T16:39:44.050" v="29" actId="2"/>
      <pc:docMkLst>
        <pc:docMk/>
      </pc:docMkLst>
      <pc:sldChg chg="addSp delSp modSp">
        <pc:chgData name="Jennifer Rowe" userId="c1b94c4710673ddb" providerId="LiveId" clId="{60F8EBC6-BF91-4D2D-9545-79A47DE81209}" dt="2021-08-12T12:49:25.116" v="3" actId="1076"/>
        <pc:sldMkLst>
          <pc:docMk/>
          <pc:sldMk cId="0" sldId="532"/>
        </pc:sldMkLst>
        <pc:picChg chg="add mod">
          <ac:chgData name="Jennifer Rowe" userId="c1b94c4710673ddb" providerId="LiveId" clId="{60F8EBC6-BF91-4D2D-9545-79A47DE81209}" dt="2021-08-12T12:49:25.116" v="3" actId="1076"/>
          <ac:picMkLst>
            <pc:docMk/>
            <pc:sldMk cId="0" sldId="532"/>
            <ac:picMk id="7" creationId="{4BB3A85C-5BE6-4A50-8921-1A1C2809302E}"/>
          </ac:picMkLst>
        </pc:picChg>
        <pc:picChg chg="del">
          <ac:chgData name="Jennifer Rowe" userId="c1b94c4710673ddb" providerId="LiveId" clId="{60F8EBC6-BF91-4D2D-9545-79A47DE81209}" dt="2021-08-12T12:49:22.065" v="2" actId="478"/>
          <ac:picMkLst>
            <pc:docMk/>
            <pc:sldMk cId="0" sldId="532"/>
            <ac:picMk id="9" creationId="{4BB3A85C-5BE6-4A50-8921-1A1C2809302E}"/>
          </ac:picMkLst>
        </pc:picChg>
      </pc:sldChg>
      <pc:sldChg chg="modSp mod">
        <pc:chgData name="Jennifer Rowe" userId="c1b94c4710673ddb" providerId="LiveId" clId="{60F8EBC6-BF91-4D2D-9545-79A47DE81209}" dt="2021-08-12T12:51:04.667" v="13" actId="1076"/>
        <pc:sldMkLst>
          <pc:docMk/>
          <pc:sldMk cId="2889167744" sldId="1683"/>
        </pc:sldMkLst>
        <pc:spChg chg="mod">
          <ac:chgData name="Jennifer Rowe" userId="c1b94c4710673ddb" providerId="LiveId" clId="{60F8EBC6-BF91-4D2D-9545-79A47DE81209}" dt="2021-08-12T12:51:04.667" v="13" actId="1076"/>
          <ac:spMkLst>
            <pc:docMk/>
            <pc:sldMk cId="2889167744" sldId="1683"/>
            <ac:spMk id="9" creationId="{647C002B-5135-448A-8306-A6956756C20F}"/>
          </ac:spMkLst>
        </pc:spChg>
        <pc:picChg chg="mod">
          <ac:chgData name="Jennifer Rowe" userId="c1b94c4710673ddb" providerId="LiveId" clId="{60F8EBC6-BF91-4D2D-9545-79A47DE81209}" dt="2021-08-12T12:50:17.160" v="7" actId="1076"/>
          <ac:picMkLst>
            <pc:docMk/>
            <pc:sldMk cId="2889167744" sldId="1683"/>
            <ac:picMk id="4" creationId="{B82F6A78-FE56-473C-BB52-98FF1384DDDF}"/>
          </ac:picMkLst>
        </pc:picChg>
      </pc:sldChg>
      <pc:sldChg chg="modSp mod">
        <pc:chgData name="Jennifer Rowe" userId="c1b94c4710673ddb" providerId="LiveId" clId="{60F8EBC6-BF91-4D2D-9545-79A47DE81209}" dt="2021-08-12T12:49:59.041" v="5" actId="1076"/>
        <pc:sldMkLst>
          <pc:docMk/>
          <pc:sldMk cId="2479098745" sldId="1686"/>
        </pc:sldMkLst>
        <pc:spChg chg="mod">
          <ac:chgData name="Jennifer Rowe" userId="c1b94c4710673ddb" providerId="LiveId" clId="{60F8EBC6-BF91-4D2D-9545-79A47DE81209}" dt="2021-08-12T12:49:59.041" v="5" actId="1076"/>
          <ac:spMkLst>
            <pc:docMk/>
            <pc:sldMk cId="2479098745" sldId="1686"/>
            <ac:spMk id="10" creationId="{928B942A-2E10-477C-804F-043745726F6C}"/>
          </ac:spMkLst>
        </pc:spChg>
      </pc:sldChg>
      <pc:sldChg chg="modSp mod">
        <pc:chgData name="Jennifer Rowe" userId="c1b94c4710673ddb" providerId="LiveId" clId="{60F8EBC6-BF91-4D2D-9545-79A47DE81209}" dt="2021-08-12T16:39:44.050" v="29" actId="2"/>
        <pc:sldMkLst>
          <pc:docMk/>
          <pc:sldMk cId="2111321659" sldId="1689"/>
        </pc:sldMkLst>
        <pc:spChg chg="mod">
          <ac:chgData name="Jennifer Rowe" userId="c1b94c4710673ddb" providerId="LiveId" clId="{60F8EBC6-BF91-4D2D-9545-79A47DE81209}" dt="2021-08-12T16:39:44.050" v="29" actId="2"/>
          <ac:spMkLst>
            <pc:docMk/>
            <pc:sldMk cId="2111321659" sldId="1689"/>
            <ac:spMk id="3" creationId="{D89A0CBA-9701-40A5-A4BE-C7BA644F88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0FE75-A508-493C-9926-EB3BAF680C0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112F27-425C-4C13-90FF-6F44906EE047}">
      <dgm:prSet/>
      <dgm:spPr/>
      <dgm:t>
        <a:bodyPr/>
        <a:lstStyle/>
        <a:p>
          <a:pPr>
            <a:defRPr cap="all"/>
          </a:pPr>
          <a:r>
            <a:rPr lang="en-US" dirty="0"/>
            <a:t>Data sharing</a:t>
          </a:r>
        </a:p>
      </dgm:t>
    </dgm:pt>
    <dgm:pt modelId="{1857A0E5-EEDE-49DA-B1AF-0021FE8B390B}" type="parTrans" cxnId="{61C664C3-8CEF-425A-BDE5-6068FDFF86EB}">
      <dgm:prSet/>
      <dgm:spPr/>
      <dgm:t>
        <a:bodyPr/>
        <a:lstStyle/>
        <a:p>
          <a:endParaRPr lang="en-US"/>
        </a:p>
      </dgm:t>
    </dgm:pt>
    <dgm:pt modelId="{7916390A-D67A-4BAA-9A10-712E5A738E52}" type="sibTrans" cxnId="{61C664C3-8CEF-425A-BDE5-6068FDFF86EB}">
      <dgm:prSet/>
      <dgm:spPr/>
      <dgm:t>
        <a:bodyPr/>
        <a:lstStyle/>
        <a:p>
          <a:endParaRPr lang="en-US"/>
        </a:p>
      </dgm:t>
    </dgm:pt>
    <dgm:pt modelId="{D5A35AA5-A281-434A-9DE4-40AAFB706A55}">
      <dgm:prSet/>
      <dgm:spPr/>
      <dgm:t>
        <a:bodyPr/>
        <a:lstStyle/>
        <a:p>
          <a:pPr>
            <a:defRPr cap="all"/>
          </a:pPr>
          <a:r>
            <a:rPr lang="en-US" dirty="0"/>
            <a:t>Partnership</a:t>
          </a:r>
        </a:p>
      </dgm:t>
    </dgm:pt>
    <dgm:pt modelId="{98F7DD42-34F2-439A-94EC-8DFED90F95E5}" type="parTrans" cxnId="{4CC849DB-9305-43A0-9881-2E625D900503}">
      <dgm:prSet/>
      <dgm:spPr/>
      <dgm:t>
        <a:bodyPr/>
        <a:lstStyle/>
        <a:p>
          <a:endParaRPr lang="en-US"/>
        </a:p>
      </dgm:t>
    </dgm:pt>
    <dgm:pt modelId="{0F2FD3BC-A38B-4680-B4E8-04FBBDA8948F}" type="sibTrans" cxnId="{4CC849DB-9305-43A0-9881-2E625D900503}">
      <dgm:prSet/>
      <dgm:spPr/>
      <dgm:t>
        <a:bodyPr/>
        <a:lstStyle/>
        <a:p>
          <a:endParaRPr lang="en-US"/>
        </a:p>
      </dgm:t>
    </dgm:pt>
    <dgm:pt modelId="{EF7B368D-953B-4D36-B899-87F1ACAFF0FB}">
      <dgm:prSet/>
      <dgm:spPr/>
      <dgm:t>
        <a:bodyPr/>
        <a:lstStyle/>
        <a:p>
          <a:pPr>
            <a:defRPr cap="all"/>
          </a:pPr>
          <a:r>
            <a:rPr lang="en-US" dirty="0"/>
            <a:t>Hiring the right people</a:t>
          </a:r>
        </a:p>
      </dgm:t>
    </dgm:pt>
    <dgm:pt modelId="{96CFEE7F-6A6C-40CB-A5EC-90FB47297172}" type="parTrans" cxnId="{3A2F157F-5915-4A53-A13B-DB4CC46B8F1C}">
      <dgm:prSet/>
      <dgm:spPr/>
      <dgm:t>
        <a:bodyPr/>
        <a:lstStyle/>
        <a:p>
          <a:endParaRPr lang="en-US"/>
        </a:p>
      </dgm:t>
    </dgm:pt>
    <dgm:pt modelId="{4D043C6A-6247-4DB3-9CCF-66CC06325565}" type="sibTrans" cxnId="{3A2F157F-5915-4A53-A13B-DB4CC46B8F1C}">
      <dgm:prSet/>
      <dgm:spPr/>
      <dgm:t>
        <a:bodyPr/>
        <a:lstStyle/>
        <a:p>
          <a:endParaRPr lang="en-US"/>
        </a:p>
      </dgm:t>
    </dgm:pt>
    <dgm:pt modelId="{095B3B6E-39DF-4204-AE0C-BC0587139A32}">
      <dgm:prSet/>
      <dgm:spPr/>
      <dgm:t>
        <a:bodyPr/>
        <a:lstStyle/>
        <a:p>
          <a:pPr>
            <a:defRPr cap="all"/>
          </a:pPr>
          <a:r>
            <a:rPr lang="en-US" dirty="0"/>
            <a:t>Creation of the operation team</a:t>
          </a:r>
        </a:p>
      </dgm:t>
    </dgm:pt>
    <dgm:pt modelId="{41628A27-03F3-493A-A680-0B4CC7BBB73F}" type="parTrans" cxnId="{A71E08C6-4197-4B2B-81B7-B6A2C5A5C2C7}">
      <dgm:prSet/>
      <dgm:spPr/>
      <dgm:t>
        <a:bodyPr/>
        <a:lstStyle/>
        <a:p>
          <a:endParaRPr lang="en-US"/>
        </a:p>
      </dgm:t>
    </dgm:pt>
    <dgm:pt modelId="{1BFB4184-EF93-4B51-A3E9-F466034FC29C}" type="sibTrans" cxnId="{A71E08C6-4197-4B2B-81B7-B6A2C5A5C2C7}">
      <dgm:prSet/>
      <dgm:spPr/>
      <dgm:t>
        <a:bodyPr/>
        <a:lstStyle/>
        <a:p>
          <a:endParaRPr lang="en-US"/>
        </a:p>
      </dgm:t>
    </dgm:pt>
    <dgm:pt modelId="{7247A3CE-1E87-49CC-BC11-5BD9FE4CAE02}" type="pres">
      <dgm:prSet presAssocID="{48A0FE75-A508-493C-9926-EB3BAF680C07}" presName="root" presStyleCnt="0">
        <dgm:presLayoutVars>
          <dgm:dir/>
          <dgm:resizeHandles val="exact"/>
        </dgm:presLayoutVars>
      </dgm:prSet>
      <dgm:spPr/>
    </dgm:pt>
    <dgm:pt modelId="{109D8354-640C-430E-B1E2-F72D75E6CF36}" type="pres">
      <dgm:prSet presAssocID="{B2112F27-425C-4C13-90FF-6F44906EE047}" presName="compNode" presStyleCnt="0"/>
      <dgm:spPr/>
    </dgm:pt>
    <dgm:pt modelId="{9F642B1C-4FB2-44BD-8640-B6AB53E457D7}" type="pres">
      <dgm:prSet presAssocID="{B2112F27-425C-4C13-90FF-6F44906EE047}" presName="iconBgRect" presStyleLbl="bgShp" presStyleIdx="0" presStyleCnt="4"/>
      <dgm:spPr/>
    </dgm:pt>
    <dgm:pt modelId="{43631D78-1EF8-4480-9B5D-E449D8C6C927}" type="pres">
      <dgm:prSet presAssocID="{B2112F27-425C-4C13-90FF-6F44906EE0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C69B555-3270-494D-81F2-D6533C2E5A02}" type="pres">
      <dgm:prSet presAssocID="{B2112F27-425C-4C13-90FF-6F44906EE047}" presName="spaceRect" presStyleCnt="0"/>
      <dgm:spPr/>
    </dgm:pt>
    <dgm:pt modelId="{F3D23010-6463-4E66-A9E4-10ABE5C916FA}" type="pres">
      <dgm:prSet presAssocID="{B2112F27-425C-4C13-90FF-6F44906EE047}" presName="textRect" presStyleLbl="revTx" presStyleIdx="0" presStyleCnt="4">
        <dgm:presLayoutVars>
          <dgm:chMax val="1"/>
          <dgm:chPref val="1"/>
        </dgm:presLayoutVars>
      </dgm:prSet>
      <dgm:spPr/>
    </dgm:pt>
    <dgm:pt modelId="{E0A20931-954E-4CBE-B440-41096A9DEC89}" type="pres">
      <dgm:prSet presAssocID="{7916390A-D67A-4BAA-9A10-712E5A738E52}" presName="sibTrans" presStyleCnt="0"/>
      <dgm:spPr/>
    </dgm:pt>
    <dgm:pt modelId="{C6CF791B-5F61-446E-86EC-C7E61ED5D945}" type="pres">
      <dgm:prSet presAssocID="{D5A35AA5-A281-434A-9DE4-40AAFB706A55}" presName="compNode" presStyleCnt="0"/>
      <dgm:spPr/>
    </dgm:pt>
    <dgm:pt modelId="{97D61E62-66A9-4190-9E6B-F636F2BBA3EB}" type="pres">
      <dgm:prSet presAssocID="{D5A35AA5-A281-434A-9DE4-40AAFB706A55}" presName="iconBgRect" presStyleLbl="bgShp" presStyleIdx="1" presStyleCnt="4"/>
      <dgm:spPr/>
    </dgm:pt>
    <dgm:pt modelId="{279D9ECD-181E-4780-A2BC-7C696842CEA3}" type="pres">
      <dgm:prSet presAssocID="{D5A35AA5-A281-434A-9DE4-40AAFB706A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69DFDAE-6134-4D78-868D-53B0C5207D00}" type="pres">
      <dgm:prSet presAssocID="{D5A35AA5-A281-434A-9DE4-40AAFB706A55}" presName="spaceRect" presStyleCnt="0"/>
      <dgm:spPr/>
    </dgm:pt>
    <dgm:pt modelId="{384E1173-F75C-45AE-8B9A-F005BBC47960}" type="pres">
      <dgm:prSet presAssocID="{D5A35AA5-A281-434A-9DE4-40AAFB706A55}" presName="textRect" presStyleLbl="revTx" presStyleIdx="1" presStyleCnt="4">
        <dgm:presLayoutVars>
          <dgm:chMax val="1"/>
          <dgm:chPref val="1"/>
        </dgm:presLayoutVars>
      </dgm:prSet>
      <dgm:spPr/>
    </dgm:pt>
    <dgm:pt modelId="{2327A379-29DD-4A23-8B21-DC2E0DCEB870}" type="pres">
      <dgm:prSet presAssocID="{0F2FD3BC-A38B-4680-B4E8-04FBBDA8948F}" presName="sibTrans" presStyleCnt="0"/>
      <dgm:spPr/>
    </dgm:pt>
    <dgm:pt modelId="{CBD71241-74F7-4EE9-95FD-AE8E6CB0E3CB}" type="pres">
      <dgm:prSet presAssocID="{EF7B368D-953B-4D36-B899-87F1ACAFF0FB}" presName="compNode" presStyleCnt="0"/>
      <dgm:spPr/>
    </dgm:pt>
    <dgm:pt modelId="{8CD793EA-9BD6-4E10-9AF1-D5E3C9BEE721}" type="pres">
      <dgm:prSet presAssocID="{EF7B368D-953B-4D36-B899-87F1ACAFF0FB}" presName="iconBgRect" presStyleLbl="bgShp" presStyleIdx="2" presStyleCnt="4"/>
      <dgm:spPr/>
    </dgm:pt>
    <dgm:pt modelId="{21046E02-0F17-491A-9142-435A71A40850}" type="pres">
      <dgm:prSet presAssocID="{EF7B368D-953B-4D36-B899-87F1ACAFF0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5A9A527-246C-411D-9619-2318198F8CF4}" type="pres">
      <dgm:prSet presAssocID="{EF7B368D-953B-4D36-B899-87F1ACAFF0FB}" presName="spaceRect" presStyleCnt="0"/>
      <dgm:spPr/>
    </dgm:pt>
    <dgm:pt modelId="{A169BA57-6E52-4342-B57C-43C382F7229E}" type="pres">
      <dgm:prSet presAssocID="{EF7B368D-953B-4D36-B899-87F1ACAFF0FB}" presName="textRect" presStyleLbl="revTx" presStyleIdx="2" presStyleCnt="4">
        <dgm:presLayoutVars>
          <dgm:chMax val="1"/>
          <dgm:chPref val="1"/>
        </dgm:presLayoutVars>
      </dgm:prSet>
      <dgm:spPr/>
    </dgm:pt>
    <dgm:pt modelId="{226D0570-3179-4502-A767-3BC0285AB979}" type="pres">
      <dgm:prSet presAssocID="{4D043C6A-6247-4DB3-9CCF-66CC06325565}" presName="sibTrans" presStyleCnt="0"/>
      <dgm:spPr/>
    </dgm:pt>
    <dgm:pt modelId="{0DB88DA6-DCFB-4677-9AB4-73643B97AD77}" type="pres">
      <dgm:prSet presAssocID="{095B3B6E-39DF-4204-AE0C-BC0587139A32}" presName="compNode" presStyleCnt="0"/>
      <dgm:spPr/>
    </dgm:pt>
    <dgm:pt modelId="{4C5FB341-4839-4514-903F-2C0D8F177F3C}" type="pres">
      <dgm:prSet presAssocID="{095B3B6E-39DF-4204-AE0C-BC0587139A32}" presName="iconBgRect" presStyleLbl="bgShp" presStyleIdx="3" presStyleCnt="4"/>
      <dgm:spPr/>
    </dgm:pt>
    <dgm:pt modelId="{376C9913-BDB6-45E4-97DD-E68F3236D249}" type="pres">
      <dgm:prSet presAssocID="{095B3B6E-39DF-4204-AE0C-BC0587139A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A668439-3853-4934-A75B-01664EB43778}" type="pres">
      <dgm:prSet presAssocID="{095B3B6E-39DF-4204-AE0C-BC0587139A32}" presName="spaceRect" presStyleCnt="0"/>
      <dgm:spPr/>
    </dgm:pt>
    <dgm:pt modelId="{A31D80EA-ECBE-439E-898A-9BA7D7C1B272}" type="pres">
      <dgm:prSet presAssocID="{095B3B6E-39DF-4204-AE0C-BC0587139A3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BD3276B-0150-4E0F-912A-E7229F476E59}" type="presOf" srcId="{48A0FE75-A508-493C-9926-EB3BAF680C07}" destId="{7247A3CE-1E87-49CC-BC11-5BD9FE4CAE02}" srcOrd="0" destOrd="0" presId="urn:microsoft.com/office/officeart/2018/5/layout/IconCircleLabelList"/>
    <dgm:cxn modelId="{E2524D71-81B2-4245-9DD0-C165FD11C362}" type="presOf" srcId="{095B3B6E-39DF-4204-AE0C-BC0587139A32}" destId="{A31D80EA-ECBE-439E-898A-9BA7D7C1B272}" srcOrd="0" destOrd="0" presId="urn:microsoft.com/office/officeart/2018/5/layout/IconCircleLabelList"/>
    <dgm:cxn modelId="{3A2F157F-5915-4A53-A13B-DB4CC46B8F1C}" srcId="{48A0FE75-A508-493C-9926-EB3BAF680C07}" destId="{EF7B368D-953B-4D36-B899-87F1ACAFF0FB}" srcOrd="2" destOrd="0" parTransId="{96CFEE7F-6A6C-40CB-A5EC-90FB47297172}" sibTransId="{4D043C6A-6247-4DB3-9CCF-66CC06325565}"/>
    <dgm:cxn modelId="{2903EBC2-5E70-44D6-A0EE-F816F8637897}" type="presOf" srcId="{EF7B368D-953B-4D36-B899-87F1ACAFF0FB}" destId="{A169BA57-6E52-4342-B57C-43C382F7229E}" srcOrd="0" destOrd="0" presId="urn:microsoft.com/office/officeart/2018/5/layout/IconCircleLabelList"/>
    <dgm:cxn modelId="{61C664C3-8CEF-425A-BDE5-6068FDFF86EB}" srcId="{48A0FE75-A508-493C-9926-EB3BAF680C07}" destId="{B2112F27-425C-4C13-90FF-6F44906EE047}" srcOrd="0" destOrd="0" parTransId="{1857A0E5-EEDE-49DA-B1AF-0021FE8B390B}" sibTransId="{7916390A-D67A-4BAA-9A10-712E5A738E52}"/>
    <dgm:cxn modelId="{A71E08C6-4197-4B2B-81B7-B6A2C5A5C2C7}" srcId="{48A0FE75-A508-493C-9926-EB3BAF680C07}" destId="{095B3B6E-39DF-4204-AE0C-BC0587139A32}" srcOrd="3" destOrd="0" parTransId="{41628A27-03F3-493A-A680-0B4CC7BBB73F}" sibTransId="{1BFB4184-EF93-4B51-A3E9-F466034FC29C}"/>
    <dgm:cxn modelId="{4CC849DB-9305-43A0-9881-2E625D900503}" srcId="{48A0FE75-A508-493C-9926-EB3BAF680C07}" destId="{D5A35AA5-A281-434A-9DE4-40AAFB706A55}" srcOrd="1" destOrd="0" parTransId="{98F7DD42-34F2-439A-94EC-8DFED90F95E5}" sibTransId="{0F2FD3BC-A38B-4680-B4E8-04FBBDA8948F}"/>
    <dgm:cxn modelId="{4B946DE0-BF52-4FE5-9D6E-5854589A64D9}" type="presOf" srcId="{B2112F27-425C-4C13-90FF-6F44906EE047}" destId="{F3D23010-6463-4E66-A9E4-10ABE5C916FA}" srcOrd="0" destOrd="0" presId="urn:microsoft.com/office/officeart/2018/5/layout/IconCircleLabelList"/>
    <dgm:cxn modelId="{F2C1BCF2-A25B-4173-A2FD-57DFFE28A0A7}" type="presOf" srcId="{D5A35AA5-A281-434A-9DE4-40AAFB706A55}" destId="{384E1173-F75C-45AE-8B9A-F005BBC47960}" srcOrd="0" destOrd="0" presId="urn:microsoft.com/office/officeart/2018/5/layout/IconCircleLabelList"/>
    <dgm:cxn modelId="{DDEAADAA-A399-48EA-B611-4B1275BC8442}" type="presParOf" srcId="{7247A3CE-1E87-49CC-BC11-5BD9FE4CAE02}" destId="{109D8354-640C-430E-B1E2-F72D75E6CF36}" srcOrd="0" destOrd="0" presId="urn:microsoft.com/office/officeart/2018/5/layout/IconCircleLabelList"/>
    <dgm:cxn modelId="{F5133732-6AAA-46EA-9A99-DF68258EB58C}" type="presParOf" srcId="{109D8354-640C-430E-B1E2-F72D75E6CF36}" destId="{9F642B1C-4FB2-44BD-8640-B6AB53E457D7}" srcOrd="0" destOrd="0" presId="urn:microsoft.com/office/officeart/2018/5/layout/IconCircleLabelList"/>
    <dgm:cxn modelId="{DCB851BE-A702-4625-9C1D-270F312A6F21}" type="presParOf" srcId="{109D8354-640C-430E-B1E2-F72D75E6CF36}" destId="{43631D78-1EF8-4480-9B5D-E449D8C6C927}" srcOrd="1" destOrd="0" presId="urn:microsoft.com/office/officeart/2018/5/layout/IconCircleLabelList"/>
    <dgm:cxn modelId="{0C9F8051-6E40-41B9-8D53-F567309D8641}" type="presParOf" srcId="{109D8354-640C-430E-B1E2-F72D75E6CF36}" destId="{4C69B555-3270-494D-81F2-D6533C2E5A02}" srcOrd="2" destOrd="0" presId="urn:microsoft.com/office/officeart/2018/5/layout/IconCircleLabelList"/>
    <dgm:cxn modelId="{B42625E8-A17D-4CB6-9D4D-C08AFECA257E}" type="presParOf" srcId="{109D8354-640C-430E-B1E2-F72D75E6CF36}" destId="{F3D23010-6463-4E66-A9E4-10ABE5C916FA}" srcOrd="3" destOrd="0" presId="urn:microsoft.com/office/officeart/2018/5/layout/IconCircleLabelList"/>
    <dgm:cxn modelId="{1D374F22-EB57-451B-A444-AE429032D607}" type="presParOf" srcId="{7247A3CE-1E87-49CC-BC11-5BD9FE4CAE02}" destId="{E0A20931-954E-4CBE-B440-41096A9DEC89}" srcOrd="1" destOrd="0" presId="urn:microsoft.com/office/officeart/2018/5/layout/IconCircleLabelList"/>
    <dgm:cxn modelId="{6F61E8F9-14F8-4E71-98F4-D579BCAB1129}" type="presParOf" srcId="{7247A3CE-1E87-49CC-BC11-5BD9FE4CAE02}" destId="{C6CF791B-5F61-446E-86EC-C7E61ED5D945}" srcOrd="2" destOrd="0" presId="urn:microsoft.com/office/officeart/2018/5/layout/IconCircleLabelList"/>
    <dgm:cxn modelId="{980DC6FA-B6F4-46E8-9AE4-5A13C35FE55C}" type="presParOf" srcId="{C6CF791B-5F61-446E-86EC-C7E61ED5D945}" destId="{97D61E62-66A9-4190-9E6B-F636F2BBA3EB}" srcOrd="0" destOrd="0" presId="urn:microsoft.com/office/officeart/2018/5/layout/IconCircleLabelList"/>
    <dgm:cxn modelId="{4FDEA68C-E518-4055-8BC2-E913B6D903E6}" type="presParOf" srcId="{C6CF791B-5F61-446E-86EC-C7E61ED5D945}" destId="{279D9ECD-181E-4780-A2BC-7C696842CEA3}" srcOrd="1" destOrd="0" presId="urn:microsoft.com/office/officeart/2018/5/layout/IconCircleLabelList"/>
    <dgm:cxn modelId="{56C70308-CC46-421E-A960-3300A0F1C36D}" type="presParOf" srcId="{C6CF791B-5F61-446E-86EC-C7E61ED5D945}" destId="{A69DFDAE-6134-4D78-868D-53B0C5207D00}" srcOrd="2" destOrd="0" presId="urn:microsoft.com/office/officeart/2018/5/layout/IconCircleLabelList"/>
    <dgm:cxn modelId="{8AC8C513-A51D-4BEC-ADE2-ECD27450B46C}" type="presParOf" srcId="{C6CF791B-5F61-446E-86EC-C7E61ED5D945}" destId="{384E1173-F75C-45AE-8B9A-F005BBC47960}" srcOrd="3" destOrd="0" presId="urn:microsoft.com/office/officeart/2018/5/layout/IconCircleLabelList"/>
    <dgm:cxn modelId="{0C323FAC-16FB-4476-82CE-C4C8B332CDC3}" type="presParOf" srcId="{7247A3CE-1E87-49CC-BC11-5BD9FE4CAE02}" destId="{2327A379-29DD-4A23-8B21-DC2E0DCEB870}" srcOrd="3" destOrd="0" presId="urn:microsoft.com/office/officeart/2018/5/layout/IconCircleLabelList"/>
    <dgm:cxn modelId="{A85CF8D0-E40F-47FF-A019-51529D35702F}" type="presParOf" srcId="{7247A3CE-1E87-49CC-BC11-5BD9FE4CAE02}" destId="{CBD71241-74F7-4EE9-95FD-AE8E6CB0E3CB}" srcOrd="4" destOrd="0" presId="urn:microsoft.com/office/officeart/2018/5/layout/IconCircleLabelList"/>
    <dgm:cxn modelId="{429D4B60-691B-4B22-BD20-9D20046C9506}" type="presParOf" srcId="{CBD71241-74F7-4EE9-95FD-AE8E6CB0E3CB}" destId="{8CD793EA-9BD6-4E10-9AF1-D5E3C9BEE721}" srcOrd="0" destOrd="0" presId="urn:microsoft.com/office/officeart/2018/5/layout/IconCircleLabelList"/>
    <dgm:cxn modelId="{54798D6B-82D4-478F-AD72-D0B4AAA2CDCD}" type="presParOf" srcId="{CBD71241-74F7-4EE9-95FD-AE8E6CB0E3CB}" destId="{21046E02-0F17-491A-9142-435A71A40850}" srcOrd="1" destOrd="0" presId="urn:microsoft.com/office/officeart/2018/5/layout/IconCircleLabelList"/>
    <dgm:cxn modelId="{995CC1A7-78E9-4801-BCB7-4AA7D94A51CD}" type="presParOf" srcId="{CBD71241-74F7-4EE9-95FD-AE8E6CB0E3CB}" destId="{F5A9A527-246C-411D-9619-2318198F8CF4}" srcOrd="2" destOrd="0" presId="urn:microsoft.com/office/officeart/2018/5/layout/IconCircleLabelList"/>
    <dgm:cxn modelId="{6F457477-8C85-45F0-A211-0A6B1E3BC594}" type="presParOf" srcId="{CBD71241-74F7-4EE9-95FD-AE8E6CB0E3CB}" destId="{A169BA57-6E52-4342-B57C-43C382F7229E}" srcOrd="3" destOrd="0" presId="urn:microsoft.com/office/officeart/2018/5/layout/IconCircleLabelList"/>
    <dgm:cxn modelId="{0C0D7EF8-EC95-4901-90E8-ED203080CA5A}" type="presParOf" srcId="{7247A3CE-1E87-49CC-BC11-5BD9FE4CAE02}" destId="{226D0570-3179-4502-A767-3BC0285AB979}" srcOrd="5" destOrd="0" presId="urn:microsoft.com/office/officeart/2018/5/layout/IconCircleLabelList"/>
    <dgm:cxn modelId="{5C493D7E-2D82-455F-91D9-67EBF286F4F7}" type="presParOf" srcId="{7247A3CE-1E87-49CC-BC11-5BD9FE4CAE02}" destId="{0DB88DA6-DCFB-4677-9AB4-73643B97AD77}" srcOrd="6" destOrd="0" presId="urn:microsoft.com/office/officeart/2018/5/layout/IconCircleLabelList"/>
    <dgm:cxn modelId="{677F753B-7C8B-415D-9081-BAE5A425CDC8}" type="presParOf" srcId="{0DB88DA6-DCFB-4677-9AB4-73643B97AD77}" destId="{4C5FB341-4839-4514-903F-2C0D8F177F3C}" srcOrd="0" destOrd="0" presId="urn:microsoft.com/office/officeart/2018/5/layout/IconCircleLabelList"/>
    <dgm:cxn modelId="{310BAE08-BB7B-4438-BACC-34918190E19D}" type="presParOf" srcId="{0DB88DA6-DCFB-4677-9AB4-73643B97AD77}" destId="{376C9913-BDB6-45E4-97DD-E68F3236D249}" srcOrd="1" destOrd="0" presId="urn:microsoft.com/office/officeart/2018/5/layout/IconCircleLabelList"/>
    <dgm:cxn modelId="{69887C99-3AAD-4218-9938-F39FA7E1DC9F}" type="presParOf" srcId="{0DB88DA6-DCFB-4677-9AB4-73643B97AD77}" destId="{AA668439-3853-4934-A75B-01664EB43778}" srcOrd="2" destOrd="0" presId="urn:microsoft.com/office/officeart/2018/5/layout/IconCircleLabelList"/>
    <dgm:cxn modelId="{39CCDBF8-82A5-43EC-9A56-3C7437110EB1}" type="presParOf" srcId="{0DB88DA6-DCFB-4677-9AB4-73643B97AD77}" destId="{A31D80EA-ECBE-439E-898A-9BA7D7C1B27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42B1C-4FB2-44BD-8640-B6AB53E457D7}">
      <dsp:nvSpPr>
        <dsp:cNvPr id="0" name=""/>
        <dsp:cNvSpPr/>
      </dsp:nvSpPr>
      <dsp:spPr>
        <a:xfrm>
          <a:off x="393299" y="1106781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31D78-1EF8-4480-9B5D-E449D8C6C927}">
      <dsp:nvSpPr>
        <dsp:cNvPr id="0" name=""/>
        <dsp:cNvSpPr/>
      </dsp:nvSpPr>
      <dsp:spPr>
        <a:xfrm>
          <a:off x="627299" y="134078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23010-6463-4E66-A9E4-10ABE5C916FA}">
      <dsp:nvSpPr>
        <dsp:cNvPr id="0" name=""/>
        <dsp:cNvSpPr/>
      </dsp:nvSpPr>
      <dsp:spPr>
        <a:xfrm>
          <a:off x="42299" y="254678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Data sharing</a:t>
          </a:r>
        </a:p>
      </dsp:txBody>
      <dsp:txXfrm>
        <a:off x="42299" y="2546781"/>
        <a:ext cx="1800000" cy="720000"/>
      </dsp:txXfrm>
    </dsp:sp>
    <dsp:sp modelId="{97D61E62-66A9-4190-9E6B-F636F2BBA3EB}">
      <dsp:nvSpPr>
        <dsp:cNvPr id="0" name=""/>
        <dsp:cNvSpPr/>
      </dsp:nvSpPr>
      <dsp:spPr>
        <a:xfrm>
          <a:off x="2508300" y="1106781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D9ECD-181E-4780-A2BC-7C696842CEA3}">
      <dsp:nvSpPr>
        <dsp:cNvPr id="0" name=""/>
        <dsp:cNvSpPr/>
      </dsp:nvSpPr>
      <dsp:spPr>
        <a:xfrm>
          <a:off x="2742300" y="134078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E1173-F75C-45AE-8B9A-F005BBC47960}">
      <dsp:nvSpPr>
        <dsp:cNvPr id="0" name=""/>
        <dsp:cNvSpPr/>
      </dsp:nvSpPr>
      <dsp:spPr>
        <a:xfrm>
          <a:off x="2157300" y="254678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Partnership</a:t>
          </a:r>
        </a:p>
      </dsp:txBody>
      <dsp:txXfrm>
        <a:off x="2157300" y="2546781"/>
        <a:ext cx="1800000" cy="720000"/>
      </dsp:txXfrm>
    </dsp:sp>
    <dsp:sp modelId="{8CD793EA-9BD6-4E10-9AF1-D5E3C9BEE721}">
      <dsp:nvSpPr>
        <dsp:cNvPr id="0" name=""/>
        <dsp:cNvSpPr/>
      </dsp:nvSpPr>
      <dsp:spPr>
        <a:xfrm>
          <a:off x="4623300" y="1106781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46E02-0F17-491A-9142-435A71A40850}">
      <dsp:nvSpPr>
        <dsp:cNvPr id="0" name=""/>
        <dsp:cNvSpPr/>
      </dsp:nvSpPr>
      <dsp:spPr>
        <a:xfrm>
          <a:off x="4857300" y="134078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9BA57-6E52-4342-B57C-43C382F7229E}">
      <dsp:nvSpPr>
        <dsp:cNvPr id="0" name=""/>
        <dsp:cNvSpPr/>
      </dsp:nvSpPr>
      <dsp:spPr>
        <a:xfrm>
          <a:off x="4272300" y="254678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Hiring the right people</a:t>
          </a:r>
        </a:p>
      </dsp:txBody>
      <dsp:txXfrm>
        <a:off x="4272300" y="2546781"/>
        <a:ext cx="1800000" cy="720000"/>
      </dsp:txXfrm>
    </dsp:sp>
    <dsp:sp modelId="{4C5FB341-4839-4514-903F-2C0D8F177F3C}">
      <dsp:nvSpPr>
        <dsp:cNvPr id="0" name=""/>
        <dsp:cNvSpPr/>
      </dsp:nvSpPr>
      <dsp:spPr>
        <a:xfrm>
          <a:off x="6738300" y="1106781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C9913-BDB6-45E4-97DD-E68F3236D249}">
      <dsp:nvSpPr>
        <dsp:cNvPr id="0" name=""/>
        <dsp:cNvSpPr/>
      </dsp:nvSpPr>
      <dsp:spPr>
        <a:xfrm>
          <a:off x="6972300" y="134078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D80EA-ECBE-439E-898A-9BA7D7C1B272}">
      <dsp:nvSpPr>
        <dsp:cNvPr id="0" name=""/>
        <dsp:cNvSpPr/>
      </dsp:nvSpPr>
      <dsp:spPr>
        <a:xfrm>
          <a:off x="6387300" y="254678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Creation of the operation team</a:t>
          </a:r>
        </a:p>
      </dsp:txBody>
      <dsp:txXfrm>
        <a:off x="6387300" y="2546781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99D867-606B-4527-95EB-8F985F0C1E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2E99999-D6D7-424F-A6F8-A709C79668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93100A1-EFE2-4241-9A54-83204113E9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02B6A95-6E5E-489C-8805-1FD888985E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AFBB12C-935E-40AB-9052-B4EF15E4B3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0CE8E41-3D92-4F02-94CA-4B2F49A21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54DBC6-0302-4196-8623-95E42A19A2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9411CC1-2BDC-4878-B6AB-73480C1BE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FBB2552-F1AF-4EE4-8A79-90DC60D4C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A8931CE-6A68-43BB-967A-A6FD1CE74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BC9C47-3F16-45DA-8EF7-B9C915CC0239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7420F78-3119-468E-97ED-CE0D65FAB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C8F1CD5-82A6-45E7-980F-9632E0E97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76B0CB3-4E5C-422C-A50A-E5CE5C014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7D3240-B262-4C00-A9EF-4F0D58B5614B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3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C07EFD4-3C62-4600-AE89-CA51165B8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1D941D8-4C01-4BB3-A1FA-5B6126C9E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D91317B-0D31-4B62-93F6-8F1481D87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45CD036-7805-4B9B-9A67-B1CB051F8D83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CE61FCA-A470-45F7-8544-F9783EEA7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E0FF66F-1719-4116-975E-062430F7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B1F696E-86CA-4BF9-8E52-715AA12A1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B1295B-FE23-4E07-8DEE-8590F03E39B2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8BF6073-3355-46E1-AC8D-A48C7BAA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051B61E-0635-490D-8A74-4FFD8EC1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2865BD6-1574-4AFF-A3DB-8B02DF3F0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024165-3870-454E-9E6D-7C0187719F0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9707A403-0105-4364-97E0-982ABEB00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D839619-1F9E-40FD-BB45-5DABE445B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950491A8-FFD2-47CF-BB89-15C0C577C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851816-46A2-4533-8D23-3B58BBAAB49A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21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0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6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46C7-3E35-4CD8-8AA2-B33ECB8FD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3AC099C-0B8B-4459-AB61-952CFE258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A6A94FC-4FDC-4292-B8F8-328E6958A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ADCE65E-3015-40B6-9289-30AA94678C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687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12A0-085F-457F-8C6D-3A71123D3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BD2D961-DFB1-44DD-8DEB-44F5D8737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FA949-001D-4114-9C8D-91966AAB0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D94C1D-8D8F-44CF-A67B-D1BA562DF5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2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AC9-8E47-45EB-8451-997F1809D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ED656-EBA0-41E0-AAB9-D467B12A4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D3B01-F1A1-4689-AF6A-5E294B59F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678C4F9-D60E-4470-A6D6-1A33AF63CB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270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348B-9D0A-4C0C-BC20-6D17674EC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06BBB5C-C5E3-4781-997B-A61E84D45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BDA537-EF05-4BE2-B464-71FC97F47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7E921FB-23E9-43EA-842E-0EE6294034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31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9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26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6045C-0F53-49C0-BF78-248A5BEF9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0CCEA-277F-415E-9BF6-44B5480C6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B8133-366D-4F7E-AD18-09D61F491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5DDCC7-E9C9-4658-B43F-D8F0F55B49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53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F50DF-AEF0-4BC2-B238-DEFF2EB97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34D620C-5CF6-4321-B103-7B16FFC9D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C0DC089-9881-47C5-9360-2A48BDD4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ABF49E-B5F0-4925-9299-4E3E36C4E7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0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0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34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8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733FDF-83E3-4B75-8AEC-83CA70F7D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48C506-7FF3-4389-82FD-2054EB80B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9" descr="forUC09_96">
            <a:extLst>
              <a:ext uri="{FF2B5EF4-FFF2-40B4-BE49-F238E27FC236}">
                <a16:creationId xmlns:a16="http://schemas.microsoft.com/office/drawing/2014/main" id="{C27146BF-E3B3-44FE-A49F-4AA9FBD1FA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81" r:id="rId4"/>
    <p:sldLayoutId id="2147485782" r:id="rId5"/>
    <p:sldLayoutId id="2147485777" r:id="rId6"/>
    <p:sldLayoutId id="2147485778" r:id="rId7"/>
    <p:sldLayoutId id="2147485779" r:id="rId8"/>
    <p:sldLayoutId id="2147485780" r:id="rId9"/>
    <p:sldLayoutId id="2147485783" r:id="rId10"/>
    <p:sldLayoutId id="2147485784" r:id="rId11"/>
    <p:sldLayoutId id="2147485785" r:id="rId12"/>
    <p:sldLayoutId id="214748578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ncbi.nlm.nih.gov/pmc/articles/PMC756849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ncbi.nlm.nih.gov/pmc/articles/PMC7568493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.edu/institutes/CAR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.edu/institutes/CAR/speaker-ser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672243-DF62-4826-9761-FA7C6CFC3C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131888"/>
            <a:ext cx="8686800" cy="1749425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UC College of Medicine Center for Addiction Research (CAR) 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Summer Speaker Series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E928383D-C556-4F7A-AE35-5A51842A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3227388"/>
            <a:ext cx="52673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Sponsored by: Urban Health Pathway of Next Lives Here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August 11,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12:00 – 1:00PM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</a:rPr>
              <a:t>This event is being recorded.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id="{C44F7F44-BF7F-4DA8-9BEF-A0F2938F99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F70A5C4-04E6-41CD-9D94-DC77698756C5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E8E89354-8BD0-4BC9-A97E-CF03F998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990600"/>
            <a:ext cx="7864475" cy="0"/>
          </a:xfrm>
          <a:prstGeom prst="line">
            <a:avLst/>
          </a:prstGeom>
          <a:noFill/>
          <a:ln w="76200">
            <a:solidFill>
              <a:srgbClr val="D305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2" name="Line 5">
            <a:extLst>
              <a:ext uri="{FF2B5EF4-FFF2-40B4-BE49-F238E27FC236}">
                <a16:creationId xmlns:a16="http://schemas.microsoft.com/office/drawing/2014/main" id="{38C33499-AECD-4EE4-B357-1D63B1768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3048000"/>
            <a:ext cx="7864475" cy="0"/>
          </a:xfrm>
          <a:prstGeom prst="line">
            <a:avLst/>
          </a:prstGeom>
          <a:noFill/>
          <a:ln w="76200">
            <a:solidFill>
              <a:srgbClr val="D305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E6E0F-9C42-4FB0-A225-563D2E7A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458200" cy="51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622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ECB4-5DC8-4B54-BC9A-A835B7F8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HEALing Communities Study (HCS)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36C351-E0FA-460C-BF83-4E50C755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2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r>
              <a:rPr lang="da-DK" sz="2400" b="0" i="1" dirty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2"/>
              </a:rPr>
              <a:t>Drug Alcohol Depend.</a:t>
            </a:r>
            <a:r>
              <a:rPr lang="da-DK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2020 Dec 1; 217: 108335.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3F976-782F-431F-9797-A96CEAAFB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800878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ECB4-5DC8-4B54-BC9A-A835B7F8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HEALing Communities Study (HCS)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36C351-E0FA-460C-BF83-4E50C755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2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  <a:p>
            <a:pPr lvl="1">
              <a:lnSpc>
                <a:spcPct val="120000"/>
              </a:lnSpc>
            </a:pPr>
            <a:endParaRPr lang="da-DK" sz="2400" b="0" i="1" dirty="0">
              <a:solidFill>
                <a:srgbClr val="2F4A8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da-DK" sz="2400" i="1" dirty="0">
              <a:solidFill>
                <a:srgbClr val="2F4A8B"/>
              </a:solidFill>
              <a:latin typeface="arial" panose="020B0604020202020204" pitchFamily="34" charset="0"/>
              <a:hlinkClick r:id="rId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38817-79AE-4D1B-A213-E9BD8FD6D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50387"/>
            <a:ext cx="7772400" cy="53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ECB4-5DC8-4B54-BC9A-A835B7F8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HEALing Communities Study (HCS)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36C351-E0FA-460C-BF83-4E50C755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Test the impact of Communities That HEAL (CTH) intervention</a:t>
            </a:r>
          </a:p>
          <a:p>
            <a:pPr lvl="1">
              <a:lnSpc>
                <a:spcPct val="120000"/>
              </a:lnSpc>
            </a:pPr>
            <a:r>
              <a:rPr lang="en-US" sz="2400" b="1" dirty="0"/>
              <a:t>Community Level: </a:t>
            </a:r>
            <a:r>
              <a:rPr lang="en-US" sz="2400" dirty="0"/>
              <a:t>community-engaged intervention with comprehensive, data-driven community response plan (</a:t>
            </a:r>
            <a:r>
              <a:rPr lang="en-US" sz="2400" i="1" dirty="0"/>
              <a:t>community coalitions</a:t>
            </a:r>
            <a:r>
              <a:rPr lang="en-US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400" b="1" dirty="0"/>
              <a:t>Service Organization Level: </a:t>
            </a:r>
            <a:r>
              <a:rPr lang="en-US" sz="2400" dirty="0"/>
              <a:t>deploy evidence-based practices (EBPs) across multiple sectors to reduce opioid overdose deaths and associated outcomes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5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ECB4-5DC8-4B54-BC9A-A835B7F8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HEALing Communities Study (HCS)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36C351-E0FA-460C-BF83-4E50C755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Test the impact of Communities That HEAL (CTH) intervention</a:t>
            </a:r>
          </a:p>
          <a:p>
            <a:pPr lvl="1">
              <a:lnSpc>
                <a:spcPct val="120000"/>
              </a:lnSpc>
            </a:pPr>
            <a:r>
              <a:rPr lang="en-US" sz="2400" b="1" dirty="0"/>
              <a:t>Community Level: </a:t>
            </a:r>
            <a:r>
              <a:rPr lang="en-US" sz="2400" dirty="0"/>
              <a:t>community-engaged intervention with comprehensive, data-driven community response plan (</a:t>
            </a:r>
            <a:r>
              <a:rPr lang="en-US" sz="2400" i="1" dirty="0"/>
              <a:t>community coalitions</a:t>
            </a:r>
            <a:r>
              <a:rPr lang="en-US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400" b="1" dirty="0"/>
              <a:t>Service Organization Level: </a:t>
            </a:r>
            <a:r>
              <a:rPr lang="en-US" sz="2400" dirty="0"/>
              <a:t>deploy evidence-based practices (EBPs) across multiple sectors to reduce opioid overdose deaths and associated outcomes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74B5A5C-8F08-453C-95C0-4081DBDE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971800"/>
            <a:ext cx="3456432" cy="35832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4602" y="914400"/>
            <a:ext cx="6290310" cy="610745"/>
          </a:xfrm>
          <a:prstGeom prst="rect">
            <a:avLst/>
          </a:prstGeom>
          <a:solidFill>
            <a:srgbClr val="522161"/>
          </a:solidFill>
        </p:spPr>
        <p:txBody>
          <a:bodyPr vert="horz" wrap="square" lIns="0" tIns="117158" rIns="0" bIns="0" rtlCol="0">
            <a:spAutoFit/>
          </a:bodyPr>
          <a:lstStyle/>
          <a:p>
            <a:pPr marL="953" algn="ctr">
              <a:spcBef>
                <a:spcPts val="0"/>
              </a:spcBef>
            </a:pPr>
            <a:r>
              <a:rPr sz="3200" b="1" spc="-4" dirty="0">
                <a:solidFill>
                  <a:srgbClr val="FFFFFF"/>
                </a:solidFill>
                <a:latin typeface="Arial"/>
                <a:cs typeface="Arial"/>
              </a:rPr>
              <a:t>CTH</a:t>
            </a:r>
            <a:r>
              <a:rPr sz="3200" b="1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FFFFFF"/>
                </a:solidFill>
                <a:latin typeface="Arial"/>
                <a:cs typeface="Arial"/>
              </a:rPr>
              <a:t>Interventio</a:t>
            </a:r>
            <a:r>
              <a:rPr lang="en-US" sz="3200" b="1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4602" y="1628325"/>
            <a:ext cx="2057400" cy="1177404"/>
          </a:xfrm>
          <a:custGeom>
            <a:avLst/>
            <a:gdLst/>
            <a:ahLst/>
            <a:cxnLst/>
            <a:rect l="l" t="t" r="r" b="b"/>
            <a:pathLst>
              <a:path w="2743200" h="3548379">
                <a:moveTo>
                  <a:pt x="0" y="3547872"/>
                </a:moveTo>
                <a:lnTo>
                  <a:pt x="2743200" y="3547872"/>
                </a:lnTo>
                <a:lnTo>
                  <a:pt x="2743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solidFill>
            <a:srgbClr val="D6CFDA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310943" y="2000047"/>
            <a:ext cx="1924718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49" marR="3810" indent="4286" algn="ctr">
              <a:spcBef>
                <a:spcPts val="79"/>
              </a:spcBef>
            </a:pPr>
            <a:r>
              <a:rPr b="1" spc="-4" dirty="0">
                <a:solidFill>
                  <a:srgbClr val="4D4D4D"/>
                </a:solidFill>
                <a:latin typeface="Arial"/>
                <a:cs typeface="Arial"/>
              </a:rPr>
              <a:t>Community  </a:t>
            </a:r>
            <a:r>
              <a:rPr b="1" dirty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b="1" spc="-8" dirty="0">
                <a:solidFill>
                  <a:srgbClr val="4D4D4D"/>
                </a:solidFill>
                <a:latin typeface="Arial"/>
                <a:cs typeface="Arial"/>
              </a:rPr>
              <a:t>ng</a:t>
            </a:r>
            <a:r>
              <a:rPr b="1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b="1" spc="-8" dirty="0">
                <a:solidFill>
                  <a:srgbClr val="4D4D4D"/>
                </a:solidFill>
                <a:latin typeface="Arial"/>
                <a:cs typeface="Arial"/>
              </a:rPr>
              <a:t>g</a:t>
            </a:r>
            <a:r>
              <a:rPr b="1" dirty="0">
                <a:solidFill>
                  <a:srgbClr val="4D4D4D"/>
                </a:solidFill>
                <a:latin typeface="Arial"/>
                <a:cs typeface="Arial"/>
              </a:rPr>
              <a:t>eme</a:t>
            </a:r>
            <a:r>
              <a:rPr b="1" spc="-8" dirty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4D4D4D"/>
                </a:solidFill>
                <a:latin typeface="Arial"/>
                <a:cs typeface="Arial"/>
              </a:rPr>
              <a:t>t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0485" y="1634402"/>
            <a:ext cx="2057400" cy="1177405"/>
          </a:xfrm>
          <a:custGeom>
            <a:avLst/>
            <a:gdLst/>
            <a:ahLst/>
            <a:cxnLst/>
            <a:rect l="l" t="t" r="r" b="b"/>
            <a:pathLst>
              <a:path w="2743200" h="3548379">
                <a:moveTo>
                  <a:pt x="0" y="3547872"/>
                </a:moveTo>
                <a:lnTo>
                  <a:pt x="2743199" y="3547872"/>
                </a:lnTo>
                <a:lnTo>
                  <a:pt x="2743199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solidFill>
            <a:srgbClr val="F6D2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460499" y="1667814"/>
            <a:ext cx="1826419" cy="111809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2858" algn="ctr">
              <a:spcBef>
                <a:spcPts val="79"/>
              </a:spcBef>
            </a:pPr>
            <a:r>
              <a:rPr b="1" spc="-4" dirty="0">
                <a:solidFill>
                  <a:srgbClr val="4D4D4D"/>
                </a:solidFill>
                <a:latin typeface="Arial"/>
                <a:cs typeface="Arial"/>
              </a:rPr>
              <a:t>Opioid-overdose </a:t>
            </a:r>
            <a:r>
              <a:rPr b="1" dirty="0">
                <a:solidFill>
                  <a:srgbClr val="4D4D4D"/>
                </a:solidFill>
                <a:latin typeface="Arial"/>
                <a:cs typeface="Arial"/>
              </a:rPr>
              <a:t>Reduction  </a:t>
            </a:r>
            <a:r>
              <a:rPr b="1" spc="-4" dirty="0">
                <a:solidFill>
                  <a:srgbClr val="4D4D4D"/>
                </a:solidFill>
                <a:latin typeface="Arial"/>
                <a:cs typeface="Arial"/>
              </a:rPr>
              <a:t>Continuum of Care</a:t>
            </a:r>
            <a:r>
              <a:rPr b="1" spc="-7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spc="-8" dirty="0">
                <a:solidFill>
                  <a:srgbClr val="4D4D4D"/>
                </a:solidFill>
                <a:latin typeface="Arial"/>
                <a:cs typeface="Arial"/>
              </a:rPr>
              <a:t>(ORCCA</a:t>
            </a:r>
            <a:r>
              <a:rPr spc="-8" dirty="0">
                <a:solidFill>
                  <a:srgbClr val="4D4D4D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92370" y="1634402"/>
            <a:ext cx="2057400" cy="1155858"/>
          </a:xfrm>
          <a:custGeom>
            <a:avLst/>
            <a:gdLst/>
            <a:ahLst/>
            <a:cxnLst/>
            <a:rect l="l" t="t" r="r" b="b"/>
            <a:pathLst>
              <a:path w="2743200" h="3548379">
                <a:moveTo>
                  <a:pt x="0" y="3547872"/>
                </a:moveTo>
                <a:lnTo>
                  <a:pt x="2743200" y="3547872"/>
                </a:lnTo>
                <a:lnTo>
                  <a:pt x="2743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solidFill>
            <a:srgbClr val="E9E7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4572073" y="1968410"/>
            <a:ext cx="1944148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0" marR="89535" algn="ctr">
              <a:spcBef>
                <a:spcPts val="79"/>
              </a:spcBef>
            </a:pPr>
            <a:r>
              <a:rPr b="1" spc="-8" dirty="0">
                <a:solidFill>
                  <a:srgbClr val="4D4D4D"/>
                </a:solidFill>
                <a:latin typeface="Arial"/>
                <a:cs typeface="Arial"/>
              </a:rPr>
              <a:t>Co</a:t>
            </a:r>
            <a:r>
              <a:rPr b="1" dirty="0">
                <a:solidFill>
                  <a:srgbClr val="4D4D4D"/>
                </a:solidFill>
                <a:latin typeface="Arial"/>
                <a:cs typeface="Arial"/>
              </a:rPr>
              <a:t>mm</a:t>
            </a:r>
            <a:r>
              <a:rPr b="1" spc="-8" dirty="0">
                <a:solidFill>
                  <a:srgbClr val="4D4D4D"/>
                </a:solidFill>
                <a:latin typeface="Arial"/>
                <a:cs typeface="Arial"/>
              </a:rPr>
              <a:t>un</a:t>
            </a:r>
            <a:r>
              <a:rPr b="1" dirty="0">
                <a:solidFill>
                  <a:srgbClr val="4D4D4D"/>
                </a:solidFill>
                <a:latin typeface="Arial"/>
                <a:cs typeface="Arial"/>
              </a:rPr>
              <a:t>icati</a:t>
            </a:r>
            <a:r>
              <a:rPr b="1" spc="-8" dirty="0">
                <a:solidFill>
                  <a:srgbClr val="4D4D4D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4D4D4D"/>
                </a:solidFill>
                <a:latin typeface="Arial"/>
                <a:cs typeface="Arial"/>
              </a:rPr>
              <a:t>n  </a:t>
            </a:r>
            <a:r>
              <a:rPr b="1" spc="-4" dirty="0">
                <a:solidFill>
                  <a:srgbClr val="4D4D4D"/>
                </a:solidFill>
                <a:latin typeface="Arial"/>
                <a:cs typeface="Arial"/>
              </a:rPr>
              <a:t>Campaign</a:t>
            </a:r>
            <a:endParaRPr dirty="0">
              <a:latin typeface="Arial"/>
              <a:cs typeface="Arial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E9CE0C38-BBF3-4B68-9147-ED340E976F29}"/>
              </a:ext>
            </a:extLst>
          </p:cNvPr>
          <p:cNvSpPr txBox="1"/>
          <p:nvPr/>
        </p:nvSpPr>
        <p:spPr>
          <a:xfrm>
            <a:off x="4876800" y="3014367"/>
            <a:ext cx="3456432" cy="6256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2858" algn="ctr">
              <a:spcBef>
                <a:spcPts val="79"/>
              </a:spcBef>
            </a:pPr>
            <a:r>
              <a:rPr sz="2000" b="1" spc="-4" dirty="0">
                <a:solidFill>
                  <a:srgbClr val="4D4D4D"/>
                </a:solidFill>
                <a:latin typeface="Arial"/>
                <a:cs typeface="Arial"/>
              </a:rPr>
              <a:t>Opioid-overdose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Reduction  </a:t>
            </a:r>
            <a:r>
              <a:rPr sz="2000" b="1" spc="-4" dirty="0">
                <a:solidFill>
                  <a:srgbClr val="4D4D4D"/>
                </a:solidFill>
                <a:latin typeface="Arial"/>
                <a:cs typeface="Arial"/>
              </a:rPr>
              <a:t>Continuum of Care</a:t>
            </a:r>
            <a:r>
              <a:rPr sz="2000" b="1" spc="-7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8" dirty="0">
                <a:solidFill>
                  <a:srgbClr val="4D4D4D"/>
                </a:solidFill>
                <a:latin typeface="Arial"/>
                <a:cs typeface="Arial"/>
              </a:rPr>
              <a:t>(ORCCA</a:t>
            </a:r>
            <a:r>
              <a:rPr sz="2000" spc="-8" dirty="0">
                <a:solidFill>
                  <a:srgbClr val="4D4D4D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F8FC2F7F-EDF3-46F3-95B9-7B76368AA6A6}"/>
              </a:ext>
            </a:extLst>
          </p:cNvPr>
          <p:cNvSpPr txBox="1"/>
          <p:nvPr/>
        </p:nvSpPr>
        <p:spPr>
          <a:xfrm>
            <a:off x="4980432" y="3682586"/>
            <a:ext cx="3276600" cy="2638703"/>
          </a:xfrm>
          <a:prstGeom prst="rect">
            <a:avLst/>
          </a:prstGeom>
        </p:spPr>
        <p:txBody>
          <a:bodyPr vert="horz" wrap="square" lIns="0" tIns="52864" rIns="0" bIns="0" rtlCol="0">
            <a:spAutoFit/>
          </a:bodyPr>
          <a:lstStyle/>
          <a:p>
            <a:pPr marL="9525">
              <a:spcBef>
                <a:spcPts val="0"/>
              </a:spcBef>
            </a:pPr>
            <a:r>
              <a:rPr lang="en-US" sz="2000" i="1" dirty="0">
                <a:solidFill>
                  <a:srgbClr val="4D4D4D"/>
                </a:solidFill>
                <a:latin typeface="Arial"/>
                <a:cs typeface="Arial"/>
              </a:rPr>
              <a:t>Identify </a:t>
            </a:r>
            <a:r>
              <a:rPr lang="en-US" sz="2000" i="1" spc="-4" dirty="0">
                <a:solidFill>
                  <a:srgbClr val="4D4D4D"/>
                </a:solidFill>
                <a:latin typeface="Arial"/>
                <a:cs typeface="Arial"/>
              </a:rPr>
              <a:t>and engage high-risk  populations to expand and enhance:</a:t>
            </a:r>
            <a:endParaRPr lang="en-US" sz="2000" b="1" i="1" dirty="0">
              <a:solidFill>
                <a:srgbClr val="4D4D4D"/>
              </a:solidFill>
              <a:latin typeface="Arial"/>
              <a:cs typeface="Arial"/>
            </a:endParaRPr>
          </a:p>
          <a:p>
            <a:pPr marL="27432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pc="-4" dirty="0">
                <a:solidFill>
                  <a:srgbClr val="4D4D4D"/>
                </a:solidFill>
                <a:latin typeface="Arial"/>
                <a:cs typeface="Arial"/>
              </a:rPr>
              <a:t>overdose education and naloxone distribution (</a:t>
            </a:r>
            <a:r>
              <a:rPr dirty="0">
                <a:solidFill>
                  <a:srgbClr val="4D4D4D"/>
                </a:solidFill>
                <a:latin typeface="Arial"/>
                <a:cs typeface="Arial"/>
              </a:rPr>
              <a:t>OEND</a:t>
            </a:r>
            <a:r>
              <a:rPr lang="en-US" dirty="0">
                <a:solidFill>
                  <a:srgbClr val="4D4D4D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27432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pc="-4" dirty="0">
                <a:solidFill>
                  <a:srgbClr val="4D4D4D"/>
                </a:solidFill>
                <a:latin typeface="Arial"/>
                <a:cs typeface="Arial"/>
              </a:rPr>
              <a:t>medication for opioid use disorder (</a:t>
            </a:r>
            <a:r>
              <a:rPr spc="-4" dirty="0">
                <a:solidFill>
                  <a:srgbClr val="4D4D4D"/>
                </a:solidFill>
                <a:latin typeface="Arial"/>
                <a:cs typeface="Arial"/>
              </a:rPr>
              <a:t>MOUD</a:t>
            </a:r>
            <a:r>
              <a:rPr lang="en-US" spc="-4" dirty="0">
                <a:solidFill>
                  <a:srgbClr val="4D4D4D"/>
                </a:solidFill>
                <a:latin typeface="Arial"/>
                <a:cs typeface="Arial"/>
              </a:rPr>
              <a:t>)</a:t>
            </a:r>
          </a:p>
          <a:p>
            <a:pPr marL="27432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pc="-4" dirty="0">
                <a:solidFill>
                  <a:srgbClr val="4D4D4D"/>
                </a:solidFill>
                <a:latin typeface="Arial"/>
                <a:cs typeface="Arial"/>
              </a:rPr>
              <a:t>safer opioid prescribing and dispensing</a:t>
            </a:r>
            <a:endParaRPr dirty="0">
              <a:latin typeface="Arial"/>
              <a:cs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FE425F-9580-44B5-BA10-F74CDABD5C90}"/>
              </a:ext>
            </a:extLst>
          </p:cNvPr>
          <p:cNvCxnSpPr>
            <a:cxnSpLocks/>
          </p:cNvCxnSpPr>
          <p:nvPr/>
        </p:nvCxnSpPr>
        <p:spPr>
          <a:xfrm>
            <a:off x="3389185" y="2921064"/>
            <a:ext cx="1335215" cy="1346136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ECB4-5DC8-4B54-BC9A-A835B7F8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0"/>
            <a:ext cx="8534400" cy="655638"/>
          </a:xfrm>
        </p:spPr>
        <p:txBody>
          <a:bodyPr/>
          <a:lstStyle/>
          <a:p>
            <a:pPr algn="l"/>
            <a:r>
              <a:rPr lang="en-US" dirty="0"/>
              <a:t>HEALing Communities Study (HCS)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36C351-E0FA-460C-BF83-4E50C755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Menu of evidence-based practices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QRT, screening, linkage to care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Community Need &amp; HCS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“Operations Team” technical facilitation: what to do &amp; how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Modest resources: “jump start” and enhance infrastructure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“QRT+”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Earlier (before the overdose as well as after)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Longer (not just referral but sustained linkage intervention)</a:t>
            </a:r>
          </a:p>
        </p:txBody>
      </p:sp>
    </p:spTree>
    <p:extLst>
      <p:ext uri="{BB962C8B-B14F-4D97-AF65-F5344CB8AC3E}">
        <p14:creationId xmlns:p14="http://schemas.microsoft.com/office/powerpoint/2010/main" val="129897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25E8-E730-4B4D-8B37-2885BEB6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Success Factors for Effective Core Group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A715A3-E85D-4C3C-86B4-2AD16D9A5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84513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22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7A28-E753-4679-BDF4-822DA28B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Evidence-Based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0CBA-9701-40A5-A4BE-C7BA644F8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" y="1600517"/>
            <a:ext cx="4038600" cy="4525963"/>
          </a:xfrm>
        </p:spPr>
        <p:txBody>
          <a:bodyPr wrap="square" anchor="t">
            <a:normAutofit fontScale="32500" lnSpcReduction="20000"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Core group identifies what the problems are within the bubbles (i.e., prostitution, drug use, theft, etc.)</a:t>
            </a:r>
          </a:p>
          <a:p>
            <a:pPr>
              <a:lnSpc>
                <a:spcPct val="90000"/>
              </a:lnSpc>
            </a:pPr>
            <a:endParaRPr lang="en-US" sz="5100" dirty="0"/>
          </a:p>
          <a:p>
            <a:pPr>
              <a:lnSpc>
                <a:spcPct val="90000"/>
              </a:lnSpc>
            </a:pPr>
            <a:r>
              <a:rPr lang="en-US" sz="5100" dirty="0"/>
              <a:t>Core group assigns from subcommittee specific actions</a:t>
            </a:r>
          </a:p>
          <a:p>
            <a:pPr>
              <a:lnSpc>
                <a:spcPct val="90000"/>
              </a:lnSpc>
            </a:pPr>
            <a:r>
              <a:rPr lang="en-US" sz="5100" dirty="0"/>
              <a:t>Outreach Responders (Peer Navigators, QRT, LEADS), UC Health, HEALing, Narcan distribution</a:t>
            </a:r>
          </a:p>
          <a:p>
            <a:pPr>
              <a:lnSpc>
                <a:spcPct val="90000"/>
              </a:lnSpc>
            </a:pPr>
            <a:endParaRPr lang="en-US" sz="5100" dirty="0"/>
          </a:p>
          <a:p>
            <a:pPr>
              <a:lnSpc>
                <a:spcPct val="90000"/>
              </a:lnSpc>
            </a:pPr>
            <a:r>
              <a:rPr lang="en-US" sz="5100" dirty="0"/>
              <a:t>Response from assignments flows back to the core group which then uses that information to fill in gaps, ultimately building a continuum of care model</a:t>
            </a:r>
          </a:p>
          <a:p>
            <a:pPr>
              <a:lnSpc>
                <a:spcPct val="90000"/>
              </a:lnSpc>
            </a:pPr>
            <a:endParaRPr lang="en-US" sz="5100" dirty="0"/>
          </a:p>
          <a:p>
            <a:pPr>
              <a:lnSpc>
                <a:spcPct val="90000"/>
              </a:lnSpc>
            </a:pPr>
            <a:r>
              <a:rPr lang="en-US" sz="5100" dirty="0"/>
              <a:t>Model allows for application to any Hot-Spot in Hamilton County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29435-1473-4373-8A81-0997C324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77474"/>
            <a:ext cx="4604944" cy="3080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32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84707E2-994B-48B5-BECF-FD9547967D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377950"/>
            <a:ext cx="9144000" cy="1470025"/>
          </a:xfrm>
        </p:spPr>
        <p:txBody>
          <a:bodyPr/>
          <a:lstStyle/>
          <a:p>
            <a:r>
              <a:rPr lang="en-US" altLang="en-US" sz="7400" b="1" dirty="0"/>
              <a:t>Q&amp;A</a:t>
            </a:r>
          </a:p>
        </p:txBody>
      </p:sp>
      <p:sp>
        <p:nvSpPr>
          <p:cNvPr id="70659" name="Subtitle 2">
            <a:extLst>
              <a:ext uri="{FF2B5EF4-FFF2-40B4-BE49-F238E27FC236}">
                <a16:creationId xmlns:a16="http://schemas.microsoft.com/office/drawing/2014/main" id="{A5C06DE0-FD4B-468C-AAAB-E9FED8D51C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/>
          <a:p>
            <a:r>
              <a:rPr lang="en-US" altLang="en-US" dirty="0"/>
              <a:t>Please unmute to ask a question OR type your question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100048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>
            <a:extLst>
              <a:ext uri="{FF2B5EF4-FFF2-40B4-BE49-F238E27FC236}">
                <a16:creationId xmlns:a16="http://schemas.microsoft.com/office/drawing/2014/main" id="{33799854-2F19-4449-9810-CACF91C07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98525"/>
            <a:ext cx="7315200" cy="685800"/>
          </a:xfrm>
        </p:spPr>
        <p:txBody>
          <a:bodyPr/>
          <a:lstStyle/>
          <a:p>
            <a:pPr algn="l"/>
            <a:r>
              <a:rPr lang="en-US" altLang="en-US" dirty="0"/>
              <a:t>Center for Addiction Research (CAR)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DF9B3EAE-6D25-4D5E-B941-AAF48769FE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1A665D-DADB-45C5-893D-6910DE862C1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0244" name="TextBox 7">
            <a:extLst>
              <a:ext uri="{FF2B5EF4-FFF2-40B4-BE49-F238E27FC236}">
                <a16:creationId xmlns:a16="http://schemas.microsoft.com/office/drawing/2014/main" id="{159121FF-57BA-46D7-9ED7-066F9021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077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The CAR was launched in October of 2020</a:t>
            </a:r>
          </a:p>
          <a:p>
            <a:endParaRPr lang="en-US" altLang="en-US" sz="1200" dirty="0"/>
          </a:p>
          <a:p>
            <a:r>
              <a:rPr lang="en-US" altLang="en-US" sz="2400" dirty="0"/>
              <a:t>Mission: to support cross-disciplinary collaborations across UC as well as with community partners, governmental institutions, and other academic institutions in order to accelerate scientific progress in addiction prevention and treatment</a:t>
            </a:r>
          </a:p>
          <a:p>
            <a:endParaRPr lang="en-US" altLang="en-US" sz="1200" dirty="0"/>
          </a:p>
          <a:p>
            <a:r>
              <a:rPr lang="en-US" altLang="en-US" sz="2400" dirty="0"/>
              <a:t>Thirty faculty from five UC Colleges</a:t>
            </a:r>
          </a:p>
          <a:p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CAR Website: </a:t>
            </a:r>
            <a:r>
              <a:rPr lang="en-US" altLang="en-US" sz="2400" u="sng" dirty="0">
                <a:hlinkClick r:id="rId3"/>
              </a:rPr>
              <a:t>https://med.uc.edu/institutes/CAR/home</a:t>
            </a:r>
            <a:endParaRPr lang="en-US" altLang="en-US" sz="2400" dirty="0"/>
          </a:p>
          <a:p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9A9B3D74-C85D-4897-BBA9-B0D8689081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12775"/>
            <a:ext cx="7772400" cy="1470025"/>
          </a:xfrm>
        </p:spPr>
        <p:txBody>
          <a:bodyPr/>
          <a:lstStyle/>
          <a:p>
            <a:r>
              <a:rPr lang="en-US" altLang="en-US" sz="4200" b="1" dirty="0">
                <a:solidFill>
                  <a:srgbClr val="C00000"/>
                </a:solidFill>
              </a:rPr>
              <a:t>Thank you for joining us!</a:t>
            </a:r>
          </a:p>
        </p:txBody>
      </p:sp>
      <p:sp>
        <p:nvSpPr>
          <p:cNvPr id="71683" name="Subtitle 2">
            <a:extLst>
              <a:ext uri="{FF2B5EF4-FFF2-40B4-BE49-F238E27FC236}">
                <a16:creationId xmlns:a16="http://schemas.microsoft.com/office/drawing/2014/main" id="{5D8ACF7E-3F80-458A-A495-840D4E5154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146300"/>
            <a:ext cx="8153400" cy="3478213"/>
          </a:xfrm>
        </p:spPr>
        <p:txBody>
          <a:bodyPr/>
          <a:lstStyle/>
          <a:p>
            <a:r>
              <a:rPr lang="en-US" altLang="en-US" sz="3000" dirty="0"/>
              <a:t>Please take a few moments to complete </a:t>
            </a:r>
          </a:p>
          <a:p>
            <a:r>
              <a:rPr lang="en-US" altLang="en-US" sz="3000" dirty="0"/>
              <a:t>the survey form. The survey link is provided </a:t>
            </a:r>
          </a:p>
          <a:p>
            <a:r>
              <a:rPr lang="en-US" altLang="en-US" sz="3000" dirty="0"/>
              <a:t>in the chat box.  </a:t>
            </a:r>
          </a:p>
          <a:p>
            <a:endParaRPr lang="en-US" altLang="en-US" sz="3000" dirty="0"/>
          </a:p>
          <a:p>
            <a:r>
              <a:rPr lang="en-US" altLang="en-US" sz="3000" dirty="0"/>
              <a:t>The form is </a:t>
            </a:r>
            <a:r>
              <a:rPr lang="en-US" altLang="en-US" sz="3000" b="1" dirty="0"/>
              <a:t>required</a:t>
            </a:r>
            <a:r>
              <a:rPr lang="en-US" altLang="en-US" sz="3000" dirty="0"/>
              <a:t> to complete if requesting CE credit for Social Work or Counseling.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82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7">
            <a:extLst>
              <a:ext uri="{FF2B5EF4-FFF2-40B4-BE49-F238E27FC236}">
                <a16:creationId xmlns:a16="http://schemas.microsoft.com/office/drawing/2014/main" id="{D97E5530-519B-4DD7-99CF-4DD98956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" y="1435358"/>
            <a:ext cx="879348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/>
              <a:t>All Summer Speaker Series event recordings can be found by visiting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/>
              <a:t>the CAR website.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/>
              <a:t>Thank you for attending! </a:t>
            </a:r>
            <a:endParaRPr lang="en-US" altLang="en-US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0AE76B0-C5D9-492E-AF64-37CBE973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5800"/>
            <a:ext cx="8686800" cy="73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https://med.uc.edu/institutes/CAR/speaker-series</a:t>
            </a:r>
            <a:endParaRPr lang="en-US" altLang="en-US" sz="1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en-US" sz="18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51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>
            <a:extLst>
              <a:ext uri="{FF2B5EF4-FFF2-40B4-BE49-F238E27FC236}">
                <a16:creationId xmlns:a16="http://schemas.microsoft.com/office/drawing/2014/main" id="{A2AB8723-A75A-4B8A-A5EC-F364D7D94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543800" cy="685800"/>
          </a:xfrm>
        </p:spPr>
        <p:txBody>
          <a:bodyPr/>
          <a:lstStyle/>
          <a:p>
            <a:pPr algn="l"/>
            <a:r>
              <a:rPr lang="en-US" altLang="en-US" dirty="0"/>
              <a:t>The COM CAR Summer Speaker Series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903B2C90-91DC-4377-BF61-AA82FA28C4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2984B9-E748-4560-9159-5363F2A2046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2292" name="TextBox 7">
            <a:extLst>
              <a:ext uri="{FF2B5EF4-FFF2-40B4-BE49-F238E27FC236}">
                <a16:creationId xmlns:a16="http://schemas.microsoft.com/office/drawing/2014/main" id="{0F8781E8-974F-4AB5-9273-2895ACCD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1534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Sponsored by </a:t>
            </a:r>
            <a:r>
              <a:rPr lang="en-US" altLang="en-US" sz="2400" dirty="0"/>
              <a:t>Urban Health Pathway of Next Lives Here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/>
              <a:t>Thank you to the Planning Committee: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Dena Cranley  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Kelly Lyle 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Jen Rowe 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 lvl="2">
              <a:buFontTx/>
              <a:buNone/>
            </a:pPr>
            <a:endParaRPr lang="en-US" altLang="en-US" sz="1800" dirty="0"/>
          </a:p>
        </p:txBody>
      </p:sp>
      <p:pic>
        <p:nvPicPr>
          <p:cNvPr id="12293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EE56CB2-B8DB-4B1E-AA31-374D588A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3"/>
          <a:stretch>
            <a:fillRect/>
          </a:stretch>
        </p:blipFill>
        <p:spPr bwMode="auto">
          <a:xfrm>
            <a:off x="2990850" y="3335338"/>
            <a:ext cx="1581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C4D60A8-8E03-4B4E-9E5D-921C0198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888" r="6796" b="39349"/>
          <a:stretch>
            <a:fillRect/>
          </a:stretch>
        </p:blipFill>
        <p:spPr bwMode="auto">
          <a:xfrm>
            <a:off x="4745038" y="3335338"/>
            <a:ext cx="1581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BEFC36E-825C-46DB-9B4B-A1B77B2D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888" r="8311" b="32082"/>
          <a:stretch>
            <a:fillRect/>
          </a:stretch>
        </p:blipFill>
        <p:spPr bwMode="auto">
          <a:xfrm>
            <a:off x="6527800" y="3351213"/>
            <a:ext cx="1581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D9A16515-F43E-4670-8B3C-6668D4BF8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14388"/>
            <a:ext cx="7543800" cy="685800"/>
          </a:xfrm>
        </p:spPr>
        <p:txBody>
          <a:bodyPr/>
          <a:lstStyle/>
          <a:p>
            <a:pPr algn="l"/>
            <a:r>
              <a:rPr lang="en-US" altLang="en-US" dirty="0"/>
              <a:t>The COM CAR Summer Speaker Series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D26EECDF-4F8A-4770-9912-9A2BDA2DBE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52DAE9-4754-439F-8AE3-9003141A9C6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4340" name="TextBox 7">
            <a:extLst>
              <a:ext uri="{FF2B5EF4-FFF2-40B4-BE49-F238E27FC236}">
                <a16:creationId xmlns:a16="http://schemas.microsoft.com/office/drawing/2014/main" id="{6E25D824-3E7A-4DE6-8F0D-9F9B554E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11313"/>
            <a:ext cx="7543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Special thank you for operational assistance from:</a:t>
            </a:r>
          </a:p>
          <a:p>
            <a:pPr lvl="2">
              <a:buFontTx/>
              <a:buNone/>
            </a:pPr>
            <a:endParaRPr lang="en-US" altLang="en-US" sz="1800" dirty="0"/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id="{4EDA8BFF-E46E-4119-80FB-AE3B1104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46325"/>
            <a:ext cx="430371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Jermaine Fields – UC IT User Interface and User Experience Developer </a:t>
            </a:r>
          </a:p>
          <a:p>
            <a:pPr>
              <a:spcBef>
                <a:spcPct val="0"/>
              </a:spcBef>
            </a:pPr>
            <a:endParaRPr lang="en-US" altLang="en-US" sz="11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Suki Jeffrey - Art Director, UC Academic Health Center Public Relations</a:t>
            </a:r>
          </a:p>
          <a:p>
            <a:pPr>
              <a:spcBef>
                <a:spcPct val="0"/>
              </a:spcBef>
            </a:pPr>
            <a:endParaRPr lang="en-US" altLang="en-US" sz="11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Todd Schutter - Multi-Media Coordinator, UC Information Technology</a:t>
            </a:r>
          </a:p>
        </p:txBody>
      </p:sp>
      <p:pic>
        <p:nvPicPr>
          <p:cNvPr id="14342" name="Picture 11" descr="photo of JermaineFields">
            <a:extLst>
              <a:ext uri="{FF2B5EF4-FFF2-40B4-BE49-F238E27FC236}">
                <a16:creationId xmlns:a16="http://schemas.microsoft.com/office/drawing/2014/main" id="{7268E0C0-03F4-44D0-B509-4012387D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6667" r="27081" b="38335"/>
          <a:stretch>
            <a:fillRect/>
          </a:stretch>
        </p:blipFill>
        <p:spPr bwMode="auto">
          <a:xfrm>
            <a:off x="4860925" y="3032125"/>
            <a:ext cx="1333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Suki Jeffrey">
            <a:extLst>
              <a:ext uri="{FF2B5EF4-FFF2-40B4-BE49-F238E27FC236}">
                <a16:creationId xmlns:a16="http://schemas.microsoft.com/office/drawing/2014/main" id="{9459DA22-2EC7-4301-BFB4-C4214958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5405" r="5511" b="4326"/>
          <a:stretch>
            <a:fillRect/>
          </a:stretch>
        </p:blipFill>
        <p:spPr bwMode="auto">
          <a:xfrm>
            <a:off x="6400800" y="3041650"/>
            <a:ext cx="1219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photo of Todd Schutter">
            <a:extLst>
              <a:ext uri="{FF2B5EF4-FFF2-40B4-BE49-F238E27FC236}">
                <a16:creationId xmlns:a16="http://schemas.microsoft.com/office/drawing/2014/main" id="{58A4C0B9-E325-4554-AF74-A6BC0420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9357" r="6250" b="18126"/>
          <a:stretch>
            <a:fillRect/>
          </a:stretch>
        </p:blipFill>
        <p:spPr bwMode="auto">
          <a:xfrm>
            <a:off x="7772400" y="3055938"/>
            <a:ext cx="12477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248AA6CA-AB9D-4D9F-A0E6-D728103DA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93432"/>
            <a:ext cx="9144000" cy="1524000"/>
          </a:xfrm>
        </p:spPr>
        <p:txBody>
          <a:bodyPr/>
          <a:lstStyle/>
          <a:p>
            <a:r>
              <a:rPr lang="en-US" altLang="en-US" sz="2800" dirty="0"/>
              <a:t>“QRT+”: Role of Academic and Community Partnership in Evolution of Outreach Intervention to Engage Individuals in Treatment for Opioid Use Disorder</a:t>
            </a: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93FB2500-B726-4EB9-9052-9C98C545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48" y="2764373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Michael Lyons, MD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University of Cincinnati</a:t>
            </a: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E76DF82A-1D37-42C1-8A03-9012B254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784" y="5029200"/>
            <a:ext cx="44294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Col. Thomas W. Synan, Jr.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Chief of Police, Newtown, Ohio</a:t>
            </a:r>
          </a:p>
        </p:txBody>
      </p:sp>
      <p:pic>
        <p:nvPicPr>
          <p:cNvPr id="11" name="Picture 2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BBE1ADE3-874D-4D28-89BE-DB9EA2E02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6" b="20313"/>
          <a:stretch/>
        </p:blipFill>
        <p:spPr bwMode="auto">
          <a:xfrm>
            <a:off x="6096000" y="4648200"/>
            <a:ext cx="1809751" cy="201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BB3A85C-5BE6-4A50-8921-1A1C28093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5"/>
          <a:stretch/>
        </p:blipFill>
        <p:spPr bwMode="auto">
          <a:xfrm>
            <a:off x="3990452" y="2363152"/>
            <a:ext cx="1809750" cy="20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9D3BF54-40CB-436C-8A23-B4B483C4C1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337" y="1752600"/>
            <a:ext cx="7807325" cy="3622675"/>
          </a:xfrm>
        </p:spPr>
        <p:txBody>
          <a:bodyPr/>
          <a:lstStyle/>
          <a:p>
            <a:r>
              <a:rPr lang="en-US" altLang="en-US" sz="2400" dirty="0"/>
              <a:t>Consider opportunities to evolve scope and intensity of population health intervention over time</a:t>
            </a:r>
          </a:p>
          <a:p>
            <a:r>
              <a:rPr lang="en-US" altLang="en-US" sz="2400" dirty="0"/>
              <a:t>Understand potential for community and practice innovation apart from academic health centers, using example of Quick Response Team (QRT)</a:t>
            </a:r>
          </a:p>
          <a:p>
            <a:r>
              <a:rPr lang="en-US" altLang="en-US" sz="2400" dirty="0"/>
              <a:t>Consider the potential for bi-directional learning and synergy when academic health centers and community organizations collaborate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7DE289-A417-46C7-9773-1920ED25D4C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Learning objectives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72922599-C444-4C36-9972-DF8907568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753"/>
          <a:stretch/>
        </p:blipFill>
        <p:spPr bwMode="auto">
          <a:xfrm>
            <a:off x="5257800" y="1828800"/>
            <a:ext cx="326374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8B942A-2E10-477C-804F-043745726F6C}"/>
              </a:ext>
            </a:extLst>
          </p:cNvPr>
          <p:cNvSpPr txBox="1"/>
          <p:nvPr/>
        </p:nvSpPr>
        <p:spPr>
          <a:xfrm>
            <a:off x="152400" y="3013501"/>
            <a:ext cx="495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Col. Thomas W. Synan, Jr.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Chief of Police, Newtown, Ohio</a:t>
            </a:r>
          </a:p>
        </p:txBody>
      </p:sp>
    </p:spTree>
    <p:extLst>
      <p:ext uri="{BB962C8B-B14F-4D97-AF65-F5344CB8AC3E}">
        <p14:creationId xmlns:p14="http://schemas.microsoft.com/office/powerpoint/2010/main" val="247909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866D-AD28-4D58-8C52-A0141424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When We Formed</a:t>
            </a:r>
          </a:p>
        </p:txBody>
      </p:sp>
      <p:pic>
        <p:nvPicPr>
          <p:cNvPr id="4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82F6A78-FE56-473C-BB52-98FF1384DD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88837"/>
            <a:ext cx="4038600" cy="1080325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7C002B-5135-448A-8306-A6956756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906962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Started in March 2015 after what we thought was an “epidemic” with an average of 20-25 overdoes along with 1-2 deaths a week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Now we average 50-75 overdoses with 4-5 deaths per week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At times, we have had over 70 overdoses in a weekend and almost 200 in ONE week</a:t>
            </a:r>
          </a:p>
        </p:txBody>
      </p:sp>
    </p:spTree>
    <p:extLst>
      <p:ext uri="{BB962C8B-B14F-4D97-AF65-F5344CB8AC3E}">
        <p14:creationId xmlns:p14="http://schemas.microsoft.com/office/powerpoint/2010/main" val="288916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B3D0-3ED8-4966-AFB1-DF1FAA1A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 ARC Partners: It Takes A 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B5E2A-BE2A-4CA7-ADF9-829CA3172E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Law Enforcement</a:t>
            </a:r>
          </a:p>
          <a:p>
            <a:r>
              <a:rPr lang="en-US" sz="1800" dirty="0"/>
              <a:t>Fire/EMC</a:t>
            </a:r>
          </a:p>
          <a:p>
            <a:r>
              <a:rPr lang="en-US" sz="1800" dirty="0"/>
              <a:t>Board of  Health </a:t>
            </a:r>
          </a:p>
          <a:p>
            <a:r>
              <a:rPr lang="en-US" sz="1800" dirty="0"/>
              <a:t>Elected Officials</a:t>
            </a:r>
          </a:p>
          <a:p>
            <a:r>
              <a:rPr lang="en-US" sz="1800" dirty="0"/>
              <a:t>Mental Health &amp; Addiction Services</a:t>
            </a:r>
          </a:p>
          <a:p>
            <a:r>
              <a:rPr lang="en-US" sz="1800" dirty="0"/>
              <a:t>Treatment</a:t>
            </a:r>
          </a:p>
          <a:p>
            <a:r>
              <a:rPr lang="en-US" sz="1800" dirty="0"/>
              <a:t>Hospitals</a:t>
            </a:r>
          </a:p>
          <a:p>
            <a:r>
              <a:rPr lang="en-US" sz="1800" dirty="0"/>
              <a:t>Prevention First</a:t>
            </a:r>
          </a:p>
          <a:p>
            <a:r>
              <a:rPr lang="en-US" sz="1800" dirty="0"/>
              <a:t>Interact for Health </a:t>
            </a:r>
          </a:p>
          <a:p>
            <a:r>
              <a:rPr lang="en-US" sz="1800" dirty="0"/>
              <a:t>Community Groups </a:t>
            </a:r>
          </a:p>
          <a:p>
            <a:r>
              <a:rPr lang="en-US" sz="1800" dirty="0"/>
              <a:t>Ohio Attorney General Office</a:t>
            </a:r>
          </a:p>
          <a:p>
            <a:r>
              <a:rPr lang="en-US" sz="1800" dirty="0"/>
              <a:t>US Senator’s Office/White House/ONDCP</a:t>
            </a:r>
          </a:p>
          <a:p>
            <a:r>
              <a:rPr lang="en-US" sz="1800" dirty="0"/>
              <a:t>All working together to help reduce the impact of addiction</a:t>
            </a:r>
          </a:p>
          <a:p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F6A78-FE56-473C-BB52-98FF1384DD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124200"/>
            <a:ext cx="4038600" cy="10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6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867</Words>
  <Application>Microsoft Office PowerPoint</Application>
  <PresentationFormat>On-screen Show (4:3)</PresentationFormat>
  <Paragraphs>137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</vt:lpstr>
      <vt:lpstr>Century Gothic</vt:lpstr>
      <vt:lpstr>Verdana</vt:lpstr>
      <vt:lpstr>Default Design</vt:lpstr>
      <vt:lpstr>UC College of Medicine Center for Addiction Research (CAR)  Summer Speaker Series</vt:lpstr>
      <vt:lpstr>Center for Addiction Research (CAR)</vt:lpstr>
      <vt:lpstr>The COM CAR Summer Speaker Series</vt:lpstr>
      <vt:lpstr>The COM CAR Summer Speaker Series</vt:lpstr>
      <vt:lpstr>“QRT+”: Role of Academic and Community Partnership in Evolution of Outreach Intervention to Engage Individuals in Treatment for Opioid Use Disorder</vt:lpstr>
      <vt:lpstr>PowerPoint Presentation</vt:lpstr>
      <vt:lpstr>PowerPoint Presentation</vt:lpstr>
      <vt:lpstr>When We Formed</vt:lpstr>
      <vt:lpstr>HC ARC Partners: It Takes A Community</vt:lpstr>
      <vt:lpstr>PowerPoint Presentation</vt:lpstr>
      <vt:lpstr>HEALing Communities Study (HCS)</vt:lpstr>
      <vt:lpstr>HEALing Communities Study (HCS)</vt:lpstr>
      <vt:lpstr>HEALing Communities Study (HCS)</vt:lpstr>
      <vt:lpstr>HEALing Communities Study (HCS)</vt:lpstr>
      <vt:lpstr>PowerPoint Presentation</vt:lpstr>
      <vt:lpstr>HEALing Communities Study (HCS)</vt:lpstr>
      <vt:lpstr>Success Factors for Effective Core Group </vt:lpstr>
      <vt:lpstr>Evidence-Based Action </vt:lpstr>
      <vt:lpstr>Q&amp;A</vt:lpstr>
      <vt:lpstr>Thank you for joining us!</vt:lpstr>
      <vt:lpstr>PowerPoint Presentation</vt:lpstr>
    </vt:vector>
  </TitlesOfParts>
  <Company>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Characterization of Occult Hepatitis B Virus Infection in HIV Positive Individuals</dc:title>
  <dc:creator>UC</dc:creator>
  <cp:lastModifiedBy>Jennifer Rowe</cp:lastModifiedBy>
  <cp:revision>527</cp:revision>
  <cp:lastPrinted>2018-03-16T19:06:52Z</cp:lastPrinted>
  <dcterms:created xsi:type="dcterms:W3CDTF">2011-03-01T14:11:04Z</dcterms:created>
  <dcterms:modified xsi:type="dcterms:W3CDTF">2021-08-12T16:40:12Z</dcterms:modified>
</cp:coreProperties>
</file>