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23"/>
    <p:restoredTop sz="94663"/>
  </p:normalViewPr>
  <p:slideViewPr>
    <p:cSldViewPr snapToGrid="0">
      <p:cViewPr varScale="1">
        <p:scale>
          <a:sx n="117" d="100"/>
          <a:sy n="117" d="100"/>
        </p:scale>
        <p:origin x="55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87EDFF-1BF4-3B48-BF45-53C4AED4F5B6}" type="datetimeFigureOut">
              <a:rPr lang="en-US" smtClean="0"/>
              <a:t>9/8/25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A3FD59-FBC1-3C4D-8195-5A125AEE0F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680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A3FD59-FBC1-3C4D-8195-5A125AEE0F4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904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A3FD59-FBC1-3C4D-8195-5A125AEE0F4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3942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CD991-BDC7-CDD1-A37A-ADF6E80D2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DA6F46-0BFA-A791-451D-D33C742BC7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8ED07B-E218-F06F-3A51-90AEC9F90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41E3-18C1-8141-855B-BCB672CD6392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3FCF2-1DEE-79F4-97FB-F70D1C116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B9AE5E-BF9D-2647-6C67-31A6136DF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07FBB-6988-A648-AA4D-5898E199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981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86248-BEFA-9898-D79E-26860D84F4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4EB0BA-DD4E-FD07-78BB-47D643C26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84E301-355F-64AE-52E0-16FCF4AF6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41E3-18C1-8141-855B-BCB672CD6392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C5C890-0EFA-EFF3-4159-500BCEFF8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768F1E-FD68-38EA-54A4-14B415CA4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07FBB-6988-A648-AA4D-5898E199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124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C909FD-25ED-92B4-C270-5E1CAF40FE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675482-6AA0-C4F9-07D7-F7F00106BD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A958F9-9157-FA01-949F-99FD3D96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41E3-18C1-8141-855B-BCB672CD6392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4E7826-ADEA-FD86-65AD-C7CDD161B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04F41E-FF52-801C-A9D9-DAB577D50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07FBB-6988-A648-AA4D-5898E199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81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CCD32C-1836-C9D0-FC30-16A88CDAF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A1983E-8B3E-FAC4-97AA-310D64849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B66CFE-EE18-5E9B-3210-F852FBE94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41E3-18C1-8141-855B-BCB672CD6392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18C87-75E3-B6BD-C810-982F1D923F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6450D4-6CC3-957E-3D03-4B5C2B7A8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07FBB-6988-A648-AA4D-5898E199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061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503B0-165C-3BD1-4DEE-4190AB35B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5A4E3B-553C-19B5-D008-4AB03EEE20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05E020-CBA0-2FE3-CC1C-6274FA24C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41E3-18C1-8141-855B-BCB672CD6392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8FFE9A-1C22-BF13-2EB1-CCE2A071C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53BD48-F241-02E0-F87C-C1DBD39E0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07FBB-6988-A648-AA4D-5898E199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174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70B59-0318-A8CD-F7D9-502462FD3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8B351D-8BCA-1CFF-7591-0EEEADE95E3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A56933-0FDB-ED05-39FF-455E2CD32D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08BA93-8F2C-FE3D-3AC7-9991747709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41E3-18C1-8141-855B-BCB672CD6392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86C382-E187-5A1D-B68F-FA7F0103D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A8C14F-25DC-33DA-5362-BE2978132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07FBB-6988-A648-AA4D-5898E199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4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4C0A3-DF5E-ADF4-F967-8E1EF4CB36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D136FB-FA74-5A19-D29A-12CEED2405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BD98A1-D945-1558-678E-907D2B09C6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5D9C3A-0919-DB64-7126-28A7E291BD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C70490-0653-E4A7-8FEC-7F5CC76AD13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CCAD009-C617-1407-02BC-210E1D999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41E3-18C1-8141-855B-BCB672CD6392}" type="datetimeFigureOut">
              <a:rPr lang="en-US" smtClean="0"/>
              <a:t>9/8/25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00AF6F-9057-B920-E2F7-126DDE4AF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64AAE2D-686B-CB44-6B11-1166520BA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07FBB-6988-A648-AA4D-5898E199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70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088D0-F2EF-6EBE-A5C2-C83BD9CB1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DB0288-6349-70C5-6407-E27CA0BE5C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41E3-18C1-8141-855B-BCB672CD6392}" type="datetimeFigureOut">
              <a:rPr lang="en-US" smtClean="0"/>
              <a:t>9/8/25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E12D521-954D-F079-A78C-276D87C2F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694E07-04CD-D26D-A720-42E9D0CF5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07FBB-6988-A648-AA4D-5898E199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6517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82C24E-3860-EEE0-976F-F74DEAA18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41E3-18C1-8141-855B-BCB672CD6392}" type="datetimeFigureOut">
              <a:rPr lang="en-US" smtClean="0"/>
              <a:t>9/8/25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3904358-09BF-613C-0332-1569A6D4E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A55290-56E8-E026-866E-59B65AE6D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07FBB-6988-A648-AA4D-5898E199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473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DCC73D-18F7-7756-0719-054119A700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02A1F-A520-B9EC-05BF-0DE7B102D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DCB034-C6B8-EF00-A31D-274708D56C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1B1C36-8517-89B4-F6AC-6E0E3E3A0F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41E3-18C1-8141-855B-BCB672CD6392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690654-963C-51F6-9CA9-36749A06E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4E3699-CA93-5FDB-A9A0-DC44D992B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07FBB-6988-A648-AA4D-5898E199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24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1D231-E732-2B23-F6C9-468ECAF23B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1CE57E-307E-E14D-5BDE-6BDA9945E5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475DA3-15DC-D499-DC4A-8B7F2CC256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37410E-CD0E-2AAA-D25C-939E26B81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941E3-18C1-8141-855B-BCB672CD6392}" type="datetimeFigureOut">
              <a:rPr lang="en-US" smtClean="0"/>
              <a:t>9/8/25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ADBC1-F738-5ED7-80C2-79820C893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38CC15-D5D2-99AF-2885-8F7659264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E07FBB-6988-A648-AA4D-5898E199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5232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EED343-183A-AA94-176A-E49D193FA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159445-B093-A87C-C89C-A1C38324F1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34A0D1-9BB1-D396-91BD-ED8D5D58C0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A941E3-18C1-8141-855B-BCB672CD6392}" type="datetimeFigureOut">
              <a:rPr lang="en-US" smtClean="0"/>
              <a:t>9/8/25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B06EB1-D051-8654-1CAE-A769797935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FF127-8BFB-97E5-DE79-6B7FB26BB2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E07FBB-6988-A648-AA4D-5898E199A9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294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256A106-99B1-7779-0788-4D37F2695F8E}"/>
              </a:ext>
            </a:extLst>
          </p:cNvPr>
          <p:cNvSpPr txBox="1"/>
          <p:nvPr/>
        </p:nvSpPr>
        <p:spPr>
          <a:xfrm>
            <a:off x="2471057" y="476032"/>
            <a:ext cx="79356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Writing Effective Specific Aims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3C0306-FAE5-CEEC-6FDD-022B9BCFAA59}"/>
              </a:ext>
            </a:extLst>
          </p:cNvPr>
          <p:cNvSpPr txBox="1"/>
          <p:nvPr/>
        </p:nvSpPr>
        <p:spPr>
          <a:xfrm>
            <a:off x="1447800" y="1328057"/>
            <a:ext cx="939437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Make it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SMART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pecific</a:t>
            </a:r>
          </a:p>
          <a:p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easurable</a:t>
            </a:r>
          </a:p>
          <a:p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ttainable </a:t>
            </a:r>
          </a:p>
          <a:p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esult Oriented</a:t>
            </a:r>
          </a:p>
          <a:p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ime Limited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101CB96-54BD-5931-C431-D007138CE227}"/>
              </a:ext>
            </a:extLst>
          </p:cNvPr>
          <p:cNvSpPr txBox="1"/>
          <p:nvPr/>
        </p:nvSpPr>
        <p:spPr>
          <a:xfrm>
            <a:off x="9133114" y="6215743"/>
            <a:ext cx="29423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Suzanne Morris, PhD 9/9/25</a:t>
            </a:r>
          </a:p>
        </p:txBody>
      </p:sp>
    </p:spTree>
    <p:extLst>
      <p:ext uri="{BB962C8B-B14F-4D97-AF65-F5344CB8AC3E}">
        <p14:creationId xmlns:p14="http://schemas.microsoft.com/office/powerpoint/2010/main" val="86866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BA2E6C-959D-17F1-5304-815074B5E6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Typically, 4 paragraphs but read your specific instructions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A9AB2-3517-EAEA-03A2-2980597D74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Paragraph 1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Why must the work be done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Current understanding of issue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Gaps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Next logical investigation</a:t>
            </a:r>
          </a:p>
        </p:txBody>
      </p:sp>
    </p:spTree>
    <p:extLst>
      <p:ext uri="{BB962C8B-B14F-4D97-AF65-F5344CB8AC3E}">
        <p14:creationId xmlns:p14="http://schemas.microsoft.com/office/powerpoint/2010/main" val="4262850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D0E6F-0B1B-43FD-4DFD-D10D06515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Paragraph 2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What is your teams track record, expertise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Any collaborative relationships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Objective of approach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Hypothesis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Rationale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credibility</a:t>
            </a:r>
          </a:p>
        </p:txBody>
      </p:sp>
    </p:spTree>
    <p:extLst>
      <p:ext uri="{BB962C8B-B14F-4D97-AF65-F5344CB8AC3E}">
        <p14:creationId xmlns:p14="http://schemas.microsoft.com/office/powerpoint/2010/main" val="2399511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07043-CE64-21ED-3F56-51C37928E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9457" y="4147798"/>
            <a:ext cx="10515600" cy="13255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Aims should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start with to study, to explore, to better understand.  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to identify, to determine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7224D-48E0-8026-D564-A61661B3E3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343" y="1520825"/>
            <a:ext cx="10624457" cy="2387146"/>
          </a:xfrm>
        </p:spPr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Paragraph 3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(can format as each Aim)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Aims should be goal oriented/measurable/specific/attainable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State how tested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Each aim should have hypothesis</a:t>
            </a:r>
          </a:p>
        </p:txBody>
      </p:sp>
    </p:spTree>
    <p:extLst>
      <p:ext uri="{BB962C8B-B14F-4D97-AF65-F5344CB8AC3E}">
        <p14:creationId xmlns:p14="http://schemas.microsoft.com/office/powerpoint/2010/main" val="1962636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E8077-097D-48DB-B666-9EB2939B74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Paragraph 4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Outcome organized around aims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Innovation statement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Relevance to health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Benefit/impact statement</a:t>
            </a:r>
          </a:p>
        </p:txBody>
      </p:sp>
    </p:spTree>
    <p:extLst>
      <p:ext uri="{BB962C8B-B14F-4D97-AF65-F5344CB8AC3E}">
        <p14:creationId xmlns:p14="http://schemas.microsoft.com/office/powerpoint/2010/main" val="14884308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59AE74-4D74-67E5-B3E1-2012E3376F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NIH </a:t>
            </a:r>
            <a:r>
              <a:rPr lang="en-US" dirty="0">
                <a:solidFill>
                  <a:srgbClr val="FF0000"/>
                </a:solidFill>
              </a:rPr>
              <a:t>DOES NOT </a:t>
            </a:r>
            <a:r>
              <a:rPr lang="en-US" dirty="0"/>
              <a:t>allow Figures (</a:t>
            </a:r>
            <a:r>
              <a:rPr lang="en-US" dirty="0" err="1"/>
              <a:t>e.g.Images</a:t>
            </a:r>
            <a:r>
              <a:rPr lang="en-US" dirty="0"/>
              <a:t>, Graphics, Charts) in the Specific Aims page.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 reviewer will make up his mind from the specific aims page if he/she is excited and really likes the proposed work or if he/she does not like the work and is looking for flaws to justify score. </a:t>
            </a:r>
          </a:p>
        </p:txBody>
      </p:sp>
    </p:spTree>
    <p:extLst>
      <p:ext uri="{BB962C8B-B14F-4D97-AF65-F5344CB8AC3E}">
        <p14:creationId xmlns:p14="http://schemas.microsoft.com/office/powerpoint/2010/main" val="39101375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194</Words>
  <Application>Microsoft Macintosh PowerPoint</Application>
  <PresentationFormat>Widescreen</PresentationFormat>
  <Paragraphs>39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Typically, 4 paragraphs but read your specific instructions</vt:lpstr>
      <vt:lpstr>PowerPoint Presentation</vt:lpstr>
      <vt:lpstr>Aims should NOT start with to study, to explore, to better understand.  USE to identify, to determine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Morris, Suzanne (morrissc)</dc:creator>
  <cp:lastModifiedBy>Morris, Suzanne (morrissc)</cp:lastModifiedBy>
  <cp:revision>1</cp:revision>
  <dcterms:created xsi:type="dcterms:W3CDTF">2025-09-08T13:50:02Z</dcterms:created>
  <dcterms:modified xsi:type="dcterms:W3CDTF">2025-09-08T14:54:55Z</dcterms:modified>
</cp:coreProperties>
</file>